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27"/>
  </p:notesMasterIdLst>
  <p:sldIdLst>
    <p:sldId id="272" r:id="rId2"/>
    <p:sldId id="256" r:id="rId3"/>
    <p:sldId id="292" r:id="rId4"/>
    <p:sldId id="257" r:id="rId5"/>
    <p:sldId id="264" r:id="rId6"/>
    <p:sldId id="293" r:id="rId7"/>
    <p:sldId id="258" r:id="rId8"/>
    <p:sldId id="288" r:id="rId9"/>
    <p:sldId id="294" r:id="rId10"/>
    <p:sldId id="295" r:id="rId11"/>
    <p:sldId id="267" r:id="rId12"/>
    <p:sldId id="289" r:id="rId13"/>
    <p:sldId id="290" r:id="rId14"/>
    <p:sldId id="291" r:id="rId15"/>
    <p:sldId id="297" r:id="rId16"/>
    <p:sldId id="298" r:id="rId17"/>
    <p:sldId id="296" r:id="rId18"/>
    <p:sldId id="299" r:id="rId19"/>
    <p:sldId id="278" r:id="rId20"/>
    <p:sldId id="284" r:id="rId21"/>
    <p:sldId id="259" r:id="rId22"/>
    <p:sldId id="270" r:id="rId23"/>
    <p:sldId id="265" r:id="rId24"/>
    <p:sldId id="283" r:id="rId25"/>
    <p:sldId id="300" r:id="rId26"/>
  </p:sldIdLst>
  <p:sldSz cx="9144000" cy="5143500" type="screen16x9"/>
  <p:notesSz cx="6858000" cy="9144000"/>
  <p:embeddedFontLst>
    <p:embeddedFont>
      <p:font typeface="Fira Sans Extra Condensed" panose="020B0604020202020204" charset="0"/>
      <p:regular r:id="rId28"/>
      <p:bold r:id="rId29"/>
      <p:italic r:id="rId30"/>
      <p:boldItalic r:id="rId31"/>
    </p:embeddedFont>
    <p:embeddedFont>
      <p:font typeface="Fira Sans Extra Condensed Medium" panose="020B0604020202020204" charset="0"/>
      <p:regular r:id="rId32"/>
      <p:bold r:id="rId33"/>
      <p:italic r:id="rId34"/>
      <p:boldItalic r:id="rId35"/>
    </p:embeddedFont>
    <p:embeddedFont>
      <p:font typeface="Roboto" panose="020B0604020202020204" charset="0"/>
      <p:regular r:id="rId36"/>
      <p:bold r:id="rId37"/>
      <p:italic r:id="rId38"/>
      <p:boldItalic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BD24"/>
    <a:srgbClr val="9ED1FD"/>
    <a:srgbClr val="69E781"/>
    <a:srgbClr val="869FB2"/>
    <a:srgbClr val="7960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730" y="8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2.fntdata"/><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5B96CF-FF3F-4E52-B000-645B89C91608}" type="doc">
      <dgm:prSet loTypeId="urn:microsoft.com/office/officeart/2005/8/layout/hList7" loCatId="list" qsTypeId="urn:microsoft.com/office/officeart/2005/8/quickstyle/simple1" qsCatId="simple" csTypeId="urn:microsoft.com/office/officeart/2005/8/colors/accent6_5" csCatId="accent6" phldr="1"/>
      <dgm:spPr/>
    </dgm:pt>
    <dgm:pt modelId="{C1FB1262-D1BF-4621-95EC-08FA22FFFC76}">
      <dgm:prSet phldrT="[Text]"/>
      <dgm:spPr/>
      <dgm:t>
        <a:bodyPr/>
        <a:lstStyle/>
        <a:p>
          <a:r>
            <a:rPr lang="en-GB" dirty="0"/>
            <a:t>Mastery</a:t>
          </a:r>
          <a:r>
            <a:rPr lang="en-GB" baseline="0" dirty="0"/>
            <a:t> Style Curriculum Teaching</a:t>
          </a:r>
          <a:endParaRPr lang="en-GB" dirty="0"/>
        </a:p>
      </dgm:t>
    </dgm:pt>
    <dgm:pt modelId="{606D8A0F-773B-42EF-A3EC-BAB283406C5A}" type="parTrans" cxnId="{935CEFDD-06BC-4AEB-A1B4-D6C57E9A38CC}">
      <dgm:prSet/>
      <dgm:spPr/>
      <dgm:t>
        <a:bodyPr/>
        <a:lstStyle/>
        <a:p>
          <a:endParaRPr lang="en-GB"/>
        </a:p>
      </dgm:t>
    </dgm:pt>
    <dgm:pt modelId="{F16EF3F9-8F3E-4F56-A275-3BC25812B531}" type="sibTrans" cxnId="{935CEFDD-06BC-4AEB-A1B4-D6C57E9A38CC}">
      <dgm:prSet/>
      <dgm:spPr/>
      <dgm:t>
        <a:bodyPr/>
        <a:lstStyle/>
        <a:p>
          <a:endParaRPr lang="en-GB"/>
        </a:p>
      </dgm:t>
    </dgm:pt>
    <dgm:pt modelId="{4FD8C35D-9518-489F-BFAA-DF6E4CB2BBCD}">
      <dgm:prSet phldrT="[Text]"/>
      <dgm:spPr/>
      <dgm:t>
        <a:bodyPr/>
        <a:lstStyle/>
        <a:p>
          <a:r>
            <a:rPr lang="en-GB" dirty="0"/>
            <a:t>Blocked Wider Curriculum</a:t>
          </a:r>
        </a:p>
      </dgm:t>
    </dgm:pt>
    <dgm:pt modelId="{AEA286D3-AF83-4736-8DA8-39289F2F488C}" type="parTrans" cxnId="{200C3B1B-BC96-4FCE-A1A8-3E28C2CA8A90}">
      <dgm:prSet/>
      <dgm:spPr/>
      <dgm:t>
        <a:bodyPr/>
        <a:lstStyle/>
        <a:p>
          <a:endParaRPr lang="en-GB"/>
        </a:p>
      </dgm:t>
    </dgm:pt>
    <dgm:pt modelId="{92F5A638-3081-415B-BA10-DD72D38FA945}" type="sibTrans" cxnId="{200C3B1B-BC96-4FCE-A1A8-3E28C2CA8A90}">
      <dgm:prSet/>
      <dgm:spPr/>
      <dgm:t>
        <a:bodyPr/>
        <a:lstStyle/>
        <a:p>
          <a:endParaRPr lang="en-GB"/>
        </a:p>
      </dgm:t>
    </dgm:pt>
    <dgm:pt modelId="{2573CD88-AA95-49DB-B3BF-0CEF59379F73}">
      <dgm:prSet phldrT="[Text]"/>
      <dgm:spPr/>
      <dgm:t>
        <a:bodyPr/>
        <a:lstStyle/>
        <a:p>
          <a:r>
            <a:rPr lang="en-GB" dirty="0"/>
            <a:t>A High Profile of Reading</a:t>
          </a:r>
        </a:p>
      </dgm:t>
    </dgm:pt>
    <dgm:pt modelId="{54184762-F625-451E-AFA5-005665216EE8}" type="parTrans" cxnId="{42907EE9-B803-42D2-B666-9BC4605B12D5}">
      <dgm:prSet/>
      <dgm:spPr/>
      <dgm:t>
        <a:bodyPr/>
        <a:lstStyle/>
        <a:p>
          <a:endParaRPr lang="en-GB"/>
        </a:p>
      </dgm:t>
    </dgm:pt>
    <dgm:pt modelId="{4F6BB032-C71C-40D5-8382-BDD43FA3D6A3}" type="sibTrans" cxnId="{42907EE9-B803-42D2-B666-9BC4605B12D5}">
      <dgm:prSet/>
      <dgm:spPr/>
      <dgm:t>
        <a:bodyPr/>
        <a:lstStyle/>
        <a:p>
          <a:endParaRPr lang="en-GB"/>
        </a:p>
      </dgm:t>
    </dgm:pt>
    <dgm:pt modelId="{92BBFFF4-19BA-4F80-B297-D18E6B60E23A}">
      <dgm:prSet/>
      <dgm:spPr/>
      <dgm:t>
        <a:bodyPr/>
        <a:lstStyle/>
        <a:p>
          <a:r>
            <a:rPr lang="en-GB" dirty="0"/>
            <a:t>Cultural Capital Plan</a:t>
          </a:r>
        </a:p>
      </dgm:t>
    </dgm:pt>
    <dgm:pt modelId="{6674DB65-E81C-4B5C-A0B4-8AB6CBF20D6A}" type="parTrans" cxnId="{EE144337-CAA3-4FB1-A1B5-C7A4E5F29AF2}">
      <dgm:prSet/>
      <dgm:spPr/>
      <dgm:t>
        <a:bodyPr/>
        <a:lstStyle/>
        <a:p>
          <a:endParaRPr lang="en-GB"/>
        </a:p>
      </dgm:t>
    </dgm:pt>
    <dgm:pt modelId="{C9FB2C05-0358-441E-8E0D-4640D95D6C0D}" type="sibTrans" cxnId="{EE144337-CAA3-4FB1-A1B5-C7A4E5F29AF2}">
      <dgm:prSet/>
      <dgm:spPr/>
      <dgm:t>
        <a:bodyPr/>
        <a:lstStyle/>
        <a:p>
          <a:endParaRPr lang="en-GB"/>
        </a:p>
      </dgm:t>
    </dgm:pt>
    <dgm:pt modelId="{9C1F982B-2904-460F-A4E2-0043D2C01A48}">
      <dgm:prSet/>
      <dgm:spPr/>
      <dgm:t>
        <a:bodyPr/>
        <a:lstStyle/>
        <a:p>
          <a:r>
            <a:rPr lang="en-GB" dirty="0"/>
            <a:t>A clear emphasis on Mental Health and Wellbeing</a:t>
          </a:r>
        </a:p>
      </dgm:t>
    </dgm:pt>
    <dgm:pt modelId="{2AD5BFA3-EFE1-4625-876F-7CC0AEB6B3F3}" type="parTrans" cxnId="{E1DCA0EB-0D4E-4159-9315-BB21EC3027E9}">
      <dgm:prSet/>
      <dgm:spPr/>
      <dgm:t>
        <a:bodyPr/>
        <a:lstStyle/>
        <a:p>
          <a:endParaRPr lang="en-GB"/>
        </a:p>
      </dgm:t>
    </dgm:pt>
    <dgm:pt modelId="{77E9BCA4-0F8A-4FD8-912B-55CF51F2A0F0}" type="sibTrans" cxnId="{E1DCA0EB-0D4E-4159-9315-BB21EC3027E9}">
      <dgm:prSet/>
      <dgm:spPr/>
      <dgm:t>
        <a:bodyPr/>
        <a:lstStyle/>
        <a:p>
          <a:endParaRPr lang="en-GB"/>
        </a:p>
      </dgm:t>
    </dgm:pt>
    <dgm:pt modelId="{76D4C700-2DD4-45AA-9A93-CDE0697CE221}" type="pres">
      <dgm:prSet presAssocID="{0F5B96CF-FF3F-4E52-B000-645B89C91608}" presName="Name0" presStyleCnt="0">
        <dgm:presLayoutVars>
          <dgm:dir/>
          <dgm:resizeHandles val="exact"/>
        </dgm:presLayoutVars>
      </dgm:prSet>
      <dgm:spPr/>
    </dgm:pt>
    <dgm:pt modelId="{4343EECA-BE1A-4F5F-8671-B7ED3BCF1114}" type="pres">
      <dgm:prSet presAssocID="{0F5B96CF-FF3F-4E52-B000-645B89C91608}" presName="fgShape" presStyleLbl="fgShp" presStyleIdx="0" presStyleCnt="1"/>
      <dgm:spPr/>
    </dgm:pt>
    <dgm:pt modelId="{2B6EA714-B6F8-4EEE-8D7B-F8CE531D112B}" type="pres">
      <dgm:prSet presAssocID="{0F5B96CF-FF3F-4E52-B000-645B89C91608}" presName="linComp" presStyleCnt="0"/>
      <dgm:spPr/>
    </dgm:pt>
    <dgm:pt modelId="{FE561EE8-DE40-4A18-A6A8-C465D8D3A36B}" type="pres">
      <dgm:prSet presAssocID="{C1FB1262-D1BF-4621-95EC-08FA22FFFC76}" presName="compNode" presStyleCnt="0"/>
      <dgm:spPr/>
    </dgm:pt>
    <dgm:pt modelId="{42DB2B89-BD6C-4E51-A4A5-1B31EEF31A80}" type="pres">
      <dgm:prSet presAssocID="{C1FB1262-D1BF-4621-95EC-08FA22FFFC76}" presName="bkgdShape" presStyleLbl="node1" presStyleIdx="0" presStyleCnt="5" custLinFactNeighborX="-851" custLinFactNeighborY="-409"/>
      <dgm:spPr/>
    </dgm:pt>
    <dgm:pt modelId="{88F1CCB8-45D8-4DAC-B890-D7FBC479C4B8}" type="pres">
      <dgm:prSet presAssocID="{C1FB1262-D1BF-4621-95EC-08FA22FFFC76}" presName="nodeTx" presStyleLbl="node1" presStyleIdx="0" presStyleCnt="5">
        <dgm:presLayoutVars>
          <dgm:bulletEnabled val="1"/>
        </dgm:presLayoutVars>
      </dgm:prSet>
      <dgm:spPr/>
    </dgm:pt>
    <dgm:pt modelId="{4E4900CB-FDB1-45C0-8662-C6B3D9B1CE40}" type="pres">
      <dgm:prSet presAssocID="{C1FB1262-D1BF-4621-95EC-08FA22FFFC76}" presName="invisiNode" presStyleLbl="node1" presStyleIdx="0" presStyleCnt="5"/>
      <dgm:spPr/>
    </dgm:pt>
    <dgm:pt modelId="{CF905E6E-45B1-4B5F-BA7D-51F25A57F6E5}" type="pres">
      <dgm:prSet presAssocID="{C1FB1262-D1BF-4621-95EC-08FA22FFFC76}" presName="imagNode" presStyleLbl="fgImgPlace1" presStyleIdx="0" presStyleCnt="5" custScaleX="83830" custScaleY="79579"/>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Head with gears"/>
        </a:ext>
      </dgm:extLst>
    </dgm:pt>
    <dgm:pt modelId="{6CE30D0F-0A8A-416A-A882-1E597093E0B8}" type="pres">
      <dgm:prSet presAssocID="{F16EF3F9-8F3E-4F56-A275-3BC25812B531}" presName="sibTrans" presStyleLbl="sibTrans2D1" presStyleIdx="0" presStyleCnt="0"/>
      <dgm:spPr/>
    </dgm:pt>
    <dgm:pt modelId="{F758F2E6-764A-4829-80D4-B9BD051D46A1}" type="pres">
      <dgm:prSet presAssocID="{4FD8C35D-9518-489F-BFAA-DF6E4CB2BBCD}" presName="compNode" presStyleCnt="0"/>
      <dgm:spPr/>
    </dgm:pt>
    <dgm:pt modelId="{21F1CC81-06C1-4A03-8E89-0F81EF2C746A}" type="pres">
      <dgm:prSet presAssocID="{4FD8C35D-9518-489F-BFAA-DF6E4CB2BBCD}" presName="bkgdShape" presStyleLbl="node1" presStyleIdx="1" presStyleCnt="5"/>
      <dgm:spPr/>
    </dgm:pt>
    <dgm:pt modelId="{B746838A-B8F0-4606-B849-47B269DEB7E1}" type="pres">
      <dgm:prSet presAssocID="{4FD8C35D-9518-489F-BFAA-DF6E4CB2BBCD}" presName="nodeTx" presStyleLbl="node1" presStyleIdx="1" presStyleCnt="5">
        <dgm:presLayoutVars>
          <dgm:bulletEnabled val="1"/>
        </dgm:presLayoutVars>
      </dgm:prSet>
      <dgm:spPr/>
    </dgm:pt>
    <dgm:pt modelId="{D46E7CA4-AADF-423C-9349-09756A84310E}" type="pres">
      <dgm:prSet presAssocID="{4FD8C35D-9518-489F-BFAA-DF6E4CB2BBCD}" presName="invisiNode" presStyleLbl="node1" presStyleIdx="1" presStyleCnt="5"/>
      <dgm:spPr/>
    </dgm:pt>
    <dgm:pt modelId="{DC003E0B-E4F4-438B-BC3A-38FB315C9C44}" type="pres">
      <dgm:prSet presAssocID="{4FD8C35D-9518-489F-BFAA-DF6E4CB2BBCD}" presName="imagNode" presStyleLbl="fgImgPlace1" presStyleIdx="1" presStyleCnt="5" custScaleX="78986" custScaleY="7540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Hierarchy"/>
        </a:ext>
      </dgm:extLst>
    </dgm:pt>
    <dgm:pt modelId="{C513AB44-9705-4EBB-895E-DA8B5557EB92}" type="pres">
      <dgm:prSet presAssocID="{92F5A638-3081-415B-BA10-DD72D38FA945}" presName="sibTrans" presStyleLbl="sibTrans2D1" presStyleIdx="0" presStyleCnt="0"/>
      <dgm:spPr/>
    </dgm:pt>
    <dgm:pt modelId="{46CF6E92-3433-47F7-BC99-F5F1EE320176}" type="pres">
      <dgm:prSet presAssocID="{2573CD88-AA95-49DB-B3BF-0CEF59379F73}" presName="compNode" presStyleCnt="0"/>
      <dgm:spPr/>
    </dgm:pt>
    <dgm:pt modelId="{BB280C94-8A5B-46B3-A747-A0A58723F666}" type="pres">
      <dgm:prSet presAssocID="{2573CD88-AA95-49DB-B3BF-0CEF59379F73}" presName="bkgdShape" presStyleLbl="node1" presStyleIdx="2" presStyleCnt="5"/>
      <dgm:spPr/>
    </dgm:pt>
    <dgm:pt modelId="{13E193FF-B1B1-4DDD-B74A-81CD57CA5408}" type="pres">
      <dgm:prSet presAssocID="{2573CD88-AA95-49DB-B3BF-0CEF59379F73}" presName="nodeTx" presStyleLbl="node1" presStyleIdx="2" presStyleCnt="5">
        <dgm:presLayoutVars>
          <dgm:bulletEnabled val="1"/>
        </dgm:presLayoutVars>
      </dgm:prSet>
      <dgm:spPr/>
    </dgm:pt>
    <dgm:pt modelId="{54BF8905-0D23-47C4-AC72-783D5DAF97EE}" type="pres">
      <dgm:prSet presAssocID="{2573CD88-AA95-49DB-B3BF-0CEF59379F73}" presName="invisiNode" presStyleLbl="node1" presStyleIdx="2" presStyleCnt="5"/>
      <dgm:spPr/>
    </dgm:pt>
    <dgm:pt modelId="{D20211E5-F370-41A5-AE46-FC4A11C70BED}" type="pres">
      <dgm:prSet presAssocID="{2573CD88-AA95-49DB-B3BF-0CEF59379F73}" presName="imagNode" presStyleLbl="fgImgPlace1" presStyleIdx="2" presStyleCnt="5" custScaleX="72912" custScaleY="7540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Books"/>
        </a:ext>
      </dgm:extLst>
    </dgm:pt>
    <dgm:pt modelId="{9277D819-DA02-4DBE-BFAF-C8FE8F0D0031}" type="pres">
      <dgm:prSet presAssocID="{4F6BB032-C71C-40D5-8382-BDD43FA3D6A3}" presName="sibTrans" presStyleLbl="sibTrans2D1" presStyleIdx="0" presStyleCnt="0"/>
      <dgm:spPr/>
    </dgm:pt>
    <dgm:pt modelId="{3EEB44D5-8F98-461E-B8A1-FE11E3B94F2E}" type="pres">
      <dgm:prSet presAssocID="{92BBFFF4-19BA-4F80-B297-D18E6B60E23A}" presName="compNode" presStyleCnt="0"/>
      <dgm:spPr/>
    </dgm:pt>
    <dgm:pt modelId="{7AB9BD92-5BAD-4E16-B3F4-2769C6058FD7}" type="pres">
      <dgm:prSet presAssocID="{92BBFFF4-19BA-4F80-B297-D18E6B60E23A}" presName="bkgdShape" presStyleLbl="node1" presStyleIdx="3" presStyleCnt="5"/>
      <dgm:spPr/>
    </dgm:pt>
    <dgm:pt modelId="{0975B4D6-9B33-455B-8049-10CD448BD59B}" type="pres">
      <dgm:prSet presAssocID="{92BBFFF4-19BA-4F80-B297-D18E6B60E23A}" presName="nodeTx" presStyleLbl="node1" presStyleIdx="3" presStyleCnt="5">
        <dgm:presLayoutVars>
          <dgm:bulletEnabled val="1"/>
        </dgm:presLayoutVars>
      </dgm:prSet>
      <dgm:spPr/>
    </dgm:pt>
    <dgm:pt modelId="{D35CEBAB-A29E-4D19-BFAD-833352C3F8C9}" type="pres">
      <dgm:prSet presAssocID="{92BBFFF4-19BA-4F80-B297-D18E6B60E23A}" presName="invisiNode" presStyleLbl="node1" presStyleIdx="3" presStyleCnt="5"/>
      <dgm:spPr/>
    </dgm:pt>
    <dgm:pt modelId="{7586CF99-C701-47F1-8F9E-2F2ADFBBDFE5}" type="pres">
      <dgm:prSet presAssocID="{92BBFFF4-19BA-4F80-B297-D18E6B60E23A}" presName="imagNode" presStyleLbl="fgImgPlace1" presStyleIdx="3" presStyleCnt="5" custScaleX="69295" custScaleY="65191"/>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Venn diagram"/>
        </a:ext>
      </dgm:extLst>
    </dgm:pt>
    <dgm:pt modelId="{AD70700D-620B-4427-B8A2-179F26A5B981}" type="pres">
      <dgm:prSet presAssocID="{C9FB2C05-0358-441E-8E0D-4640D95D6C0D}" presName="sibTrans" presStyleLbl="sibTrans2D1" presStyleIdx="0" presStyleCnt="0"/>
      <dgm:spPr/>
    </dgm:pt>
    <dgm:pt modelId="{A2827847-BF92-4C5E-979B-1E385D775246}" type="pres">
      <dgm:prSet presAssocID="{9C1F982B-2904-460F-A4E2-0043D2C01A48}" presName="compNode" presStyleCnt="0"/>
      <dgm:spPr/>
    </dgm:pt>
    <dgm:pt modelId="{0EEBF15F-BAB0-47D5-87B7-68618850EF0E}" type="pres">
      <dgm:prSet presAssocID="{9C1F982B-2904-460F-A4E2-0043D2C01A48}" presName="bkgdShape" presStyleLbl="node1" presStyleIdx="4" presStyleCnt="5" custLinFactNeighborX="851" custLinFactNeighborY="205"/>
      <dgm:spPr/>
    </dgm:pt>
    <dgm:pt modelId="{34AC2ED6-441A-4608-9503-044A8EC27CD2}" type="pres">
      <dgm:prSet presAssocID="{9C1F982B-2904-460F-A4E2-0043D2C01A48}" presName="nodeTx" presStyleLbl="node1" presStyleIdx="4" presStyleCnt="5">
        <dgm:presLayoutVars>
          <dgm:bulletEnabled val="1"/>
        </dgm:presLayoutVars>
      </dgm:prSet>
      <dgm:spPr/>
    </dgm:pt>
    <dgm:pt modelId="{4AB98F9E-A453-4414-9F74-925173A03B68}" type="pres">
      <dgm:prSet presAssocID="{9C1F982B-2904-460F-A4E2-0043D2C01A48}" presName="invisiNode" presStyleLbl="node1" presStyleIdx="4" presStyleCnt="5"/>
      <dgm:spPr/>
    </dgm:pt>
    <dgm:pt modelId="{9743C4C9-7393-48A7-998C-21F5C07970BB}" type="pres">
      <dgm:prSet presAssocID="{9C1F982B-2904-460F-A4E2-0043D2C01A48}" presName="imagNode" presStyleLbl="fgImgPlace1" presStyleIdx="4" presStyleCnt="5" custScaleX="66908" custScaleY="63962"/>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dgm:spPr>
      <dgm:extLst>
        <a:ext uri="{E40237B7-FDA0-4F09-8148-C483321AD2D9}">
          <dgm14:cNvPr xmlns:dgm14="http://schemas.microsoft.com/office/drawing/2010/diagram" id="0" name="" descr="Heart with pulse"/>
        </a:ext>
      </dgm:extLst>
    </dgm:pt>
  </dgm:ptLst>
  <dgm:cxnLst>
    <dgm:cxn modelId="{CDAAA800-2B11-49C4-8E77-96B8D716F3E4}" type="presOf" srcId="{4FD8C35D-9518-489F-BFAA-DF6E4CB2BBCD}" destId="{21F1CC81-06C1-4A03-8E89-0F81EF2C746A}" srcOrd="0" destOrd="0" presId="urn:microsoft.com/office/officeart/2005/8/layout/hList7"/>
    <dgm:cxn modelId="{9CBFC901-5E5F-440F-A502-8CE6CEE98729}" type="presOf" srcId="{92BBFFF4-19BA-4F80-B297-D18E6B60E23A}" destId="{7AB9BD92-5BAD-4E16-B3F4-2769C6058FD7}" srcOrd="0" destOrd="0" presId="urn:microsoft.com/office/officeart/2005/8/layout/hList7"/>
    <dgm:cxn modelId="{704CF307-596C-4874-93E5-F9319B767F18}" type="presOf" srcId="{C9FB2C05-0358-441E-8E0D-4640D95D6C0D}" destId="{AD70700D-620B-4427-B8A2-179F26A5B981}" srcOrd="0" destOrd="0" presId="urn:microsoft.com/office/officeart/2005/8/layout/hList7"/>
    <dgm:cxn modelId="{4C972C15-CD78-4BC3-AA6E-24950F9FA514}" type="presOf" srcId="{4F6BB032-C71C-40D5-8382-BDD43FA3D6A3}" destId="{9277D819-DA02-4DBE-BFAF-C8FE8F0D0031}" srcOrd="0" destOrd="0" presId="urn:microsoft.com/office/officeart/2005/8/layout/hList7"/>
    <dgm:cxn modelId="{200C3B1B-BC96-4FCE-A1A8-3E28C2CA8A90}" srcId="{0F5B96CF-FF3F-4E52-B000-645B89C91608}" destId="{4FD8C35D-9518-489F-BFAA-DF6E4CB2BBCD}" srcOrd="1" destOrd="0" parTransId="{AEA286D3-AF83-4736-8DA8-39289F2F488C}" sibTransId="{92F5A638-3081-415B-BA10-DD72D38FA945}"/>
    <dgm:cxn modelId="{F1615C2B-6465-4EA5-B8C4-F66D582E1445}" type="presOf" srcId="{9C1F982B-2904-460F-A4E2-0043D2C01A48}" destId="{34AC2ED6-441A-4608-9503-044A8EC27CD2}" srcOrd="1" destOrd="0" presId="urn:microsoft.com/office/officeart/2005/8/layout/hList7"/>
    <dgm:cxn modelId="{42553D34-B8BB-452C-BAE6-D2500AC224A7}" type="presOf" srcId="{2573CD88-AA95-49DB-B3BF-0CEF59379F73}" destId="{13E193FF-B1B1-4DDD-B74A-81CD57CA5408}" srcOrd="1" destOrd="0" presId="urn:microsoft.com/office/officeart/2005/8/layout/hList7"/>
    <dgm:cxn modelId="{EE144337-CAA3-4FB1-A1B5-C7A4E5F29AF2}" srcId="{0F5B96CF-FF3F-4E52-B000-645B89C91608}" destId="{92BBFFF4-19BA-4F80-B297-D18E6B60E23A}" srcOrd="3" destOrd="0" parTransId="{6674DB65-E81C-4B5C-A0B4-8AB6CBF20D6A}" sibTransId="{C9FB2C05-0358-441E-8E0D-4640D95D6C0D}"/>
    <dgm:cxn modelId="{0797A842-8333-4F39-A77D-E0B6D532C59C}" type="presOf" srcId="{C1FB1262-D1BF-4621-95EC-08FA22FFFC76}" destId="{42DB2B89-BD6C-4E51-A4A5-1B31EEF31A80}" srcOrd="0" destOrd="0" presId="urn:microsoft.com/office/officeart/2005/8/layout/hList7"/>
    <dgm:cxn modelId="{7E65B244-1B62-49F8-8AAD-C493058874FA}" type="presOf" srcId="{92F5A638-3081-415B-BA10-DD72D38FA945}" destId="{C513AB44-9705-4EBB-895E-DA8B5557EB92}" srcOrd="0" destOrd="0" presId="urn:microsoft.com/office/officeart/2005/8/layout/hList7"/>
    <dgm:cxn modelId="{BE06016F-45D7-4580-8860-14FA98D817F6}" type="presOf" srcId="{C1FB1262-D1BF-4621-95EC-08FA22FFFC76}" destId="{88F1CCB8-45D8-4DAC-B890-D7FBC479C4B8}" srcOrd="1" destOrd="0" presId="urn:microsoft.com/office/officeart/2005/8/layout/hList7"/>
    <dgm:cxn modelId="{1BD1DA5A-2C48-418C-A163-E07903A098AD}" type="presOf" srcId="{0F5B96CF-FF3F-4E52-B000-645B89C91608}" destId="{76D4C700-2DD4-45AA-9A93-CDE0697CE221}" srcOrd="0" destOrd="0" presId="urn:microsoft.com/office/officeart/2005/8/layout/hList7"/>
    <dgm:cxn modelId="{57A46F86-525C-40F2-9C85-B05485C08847}" type="presOf" srcId="{F16EF3F9-8F3E-4F56-A275-3BC25812B531}" destId="{6CE30D0F-0A8A-416A-A882-1E597093E0B8}" srcOrd="0" destOrd="0" presId="urn:microsoft.com/office/officeart/2005/8/layout/hList7"/>
    <dgm:cxn modelId="{FBE36B9C-C57D-4B5F-831F-037CFE481D29}" type="presOf" srcId="{92BBFFF4-19BA-4F80-B297-D18E6B60E23A}" destId="{0975B4D6-9B33-455B-8049-10CD448BD59B}" srcOrd="1" destOrd="0" presId="urn:microsoft.com/office/officeart/2005/8/layout/hList7"/>
    <dgm:cxn modelId="{3270F6A4-8292-40FB-A487-B7961D0FC94B}" type="presOf" srcId="{9C1F982B-2904-460F-A4E2-0043D2C01A48}" destId="{0EEBF15F-BAB0-47D5-87B7-68618850EF0E}" srcOrd="0" destOrd="0" presId="urn:microsoft.com/office/officeart/2005/8/layout/hList7"/>
    <dgm:cxn modelId="{39D196BB-7AD2-4318-BEE2-F75F2877990F}" type="presOf" srcId="{4FD8C35D-9518-489F-BFAA-DF6E4CB2BBCD}" destId="{B746838A-B8F0-4606-B849-47B269DEB7E1}" srcOrd="1" destOrd="0" presId="urn:microsoft.com/office/officeart/2005/8/layout/hList7"/>
    <dgm:cxn modelId="{ADB433BE-85F9-42E6-8D46-43C41DAD183D}" type="presOf" srcId="{2573CD88-AA95-49DB-B3BF-0CEF59379F73}" destId="{BB280C94-8A5B-46B3-A747-A0A58723F666}" srcOrd="0" destOrd="0" presId="urn:microsoft.com/office/officeart/2005/8/layout/hList7"/>
    <dgm:cxn modelId="{935CEFDD-06BC-4AEB-A1B4-D6C57E9A38CC}" srcId="{0F5B96CF-FF3F-4E52-B000-645B89C91608}" destId="{C1FB1262-D1BF-4621-95EC-08FA22FFFC76}" srcOrd="0" destOrd="0" parTransId="{606D8A0F-773B-42EF-A3EC-BAB283406C5A}" sibTransId="{F16EF3F9-8F3E-4F56-A275-3BC25812B531}"/>
    <dgm:cxn modelId="{42907EE9-B803-42D2-B666-9BC4605B12D5}" srcId="{0F5B96CF-FF3F-4E52-B000-645B89C91608}" destId="{2573CD88-AA95-49DB-B3BF-0CEF59379F73}" srcOrd="2" destOrd="0" parTransId="{54184762-F625-451E-AFA5-005665216EE8}" sibTransId="{4F6BB032-C71C-40D5-8382-BDD43FA3D6A3}"/>
    <dgm:cxn modelId="{E1DCA0EB-0D4E-4159-9315-BB21EC3027E9}" srcId="{0F5B96CF-FF3F-4E52-B000-645B89C91608}" destId="{9C1F982B-2904-460F-A4E2-0043D2C01A48}" srcOrd="4" destOrd="0" parTransId="{2AD5BFA3-EFE1-4625-876F-7CC0AEB6B3F3}" sibTransId="{77E9BCA4-0F8A-4FD8-912B-55CF51F2A0F0}"/>
    <dgm:cxn modelId="{8D3C14AC-2AAE-4F76-A173-96E58D60CFB6}" type="presParOf" srcId="{76D4C700-2DD4-45AA-9A93-CDE0697CE221}" destId="{4343EECA-BE1A-4F5F-8671-B7ED3BCF1114}" srcOrd="0" destOrd="0" presId="urn:microsoft.com/office/officeart/2005/8/layout/hList7"/>
    <dgm:cxn modelId="{729A4267-33CE-4EC9-88C4-82B2CCCC2906}" type="presParOf" srcId="{76D4C700-2DD4-45AA-9A93-CDE0697CE221}" destId="{2B6EA714-B6F8-4EEE-8D7B-F8CE531D112B}" srcOrd="1" destOrd="0" presId="urn:microsoft.com/office/officeart/2005/8/layout/hList7"/>
    <dgm:cxn modelId="{C6ADDBFC-4E4F-4943-AB3E-890D00AC9A53}" type="presParOf" srcId="{2B6EA714-B6F8-4EEE-8D7B-F8CE531D112B}" destId="{FE561EE8-DE40-4A18-A6A8-C465D8D3A36B}" srcOrd="0" destOrd="0" presId="urn:microsoft.com/office/officeart/2005/8/layout/hList7"/>
    <dgm:cxn modelId="{A0F37954-F522-4C64-AA3B-8396EE42A9C9}" type="presParOf" srcId="{FE561EE8-DE40-4A18-A6A8-C465D8D3A36B}" destId="{42DB2B89-BD6C-4E51-A4A5-1B31EEF31A80}" srcOrd="0" destOrd="0" presId="urn:microsoft.com/office/officeart/2005/8/layout/hList7"/>
    <dgm:cxn modelId="{32B849BC-F37F-4947-A553-715EAFA84889}" type="presParOf" srcId="{FE561EE8-DE40-4A18-A6A8-C465D8D3A36B}" destId="{88F1CCB8-45D8-4DAC-B890-D7FBC479C4B8}" srcOrd="1" destOrd="0" presId="urn:microsoft.com/office/officeart/2005/8/layout/hList7"/>
    <dgm:cxn modelId="{0D362837-52E5-4C13-AB65-B3FAEBAC3B5E}" type="presParOf" srcId="{FE561EE8-DE40-4A18-A6A8-C465D8D3A36B}" destId="{4E4900CB-FDB1-45C0-8662-C6B3D9B1CE40}" srcOrd="2" destOrd="0" presId="urn:microsoft.com/office/officeart/2005/8/layout/hList7"/>
    <dgm:cxn modelId="{B1FB440F-B587-4219-AFC2-1AB834CA86DF}" type="presParOf" srcId="{FE561EE8-DE40-4A18-A6A8-C465D8D3A36B}" destId="{CF905E6E-45B1-4B5F-BA7D-51F25A57F6E5}" srcOrd="3" destOrd="0" presId="urn:microsoft.com/office/officeart/2005/8/layout/hList7"/>
    <dgm:cxn modelId="{0D238868-9B02-4BAC-87B5-128CF87A68AE}" type="presParOf" srcId="{2B6EA714-B6F8-4EEE-8D7B-F8CE531D112B}" destId="{6CE30D0F-0A8A-416A-A882-1E597093E0B8}" srcOrd="1" destOrd="0" presId="urn:microsoft.com/office/officeart/2005/8/layout/hList7"/>
    <dgm:cxn modelId="{A6751D91-9497-435E-B692-2E9F4F81F4FE}" type="presParOf" srcId="{2B6EA714-B6F8-4EEE-8D7B-F8CE531D112B}" destId="{F758F2E6-764A-4829-80D4-B9BD051D46A1}" srcOrd="2" destOrd="0" presId="urn:microsoft.com/office/officeart/2005/8/layout/hList7"/>
    <dgm:cxn modelId="{5E92E57F-67CD-4E48-ADF8-336F4A365AC4}" type="presParOf" srcId="{F758F2E6-764A-4829-80D4-B9BD051D46A1}" destId="{21F1CC81-06C1-4A03-8E89-0F81EF2C746A}" srcOrd="0" destOrd="0" presId="urn:microsoft.com/office/officeart/2005/8/layout/hList7"/>
    <dgm:cxn modelId="{88CE09D6-484E-48F2-B604-C10A0C1DE7FB}" type="presParOf" srcId="{F758F2E6-764A-4829-80D4-B9BD051D46A1}" destId="{B746838A-B8F0-4606-B849-47B269DEB7E1}" srcOrd="1" destOrd="0" presId="urn:microsoft.com/office/officeart/2005/8/layout/hList7"/>
    <dgm:cxn modelId="{938E95CD-8857-47D9-A92D-64E0027F9967}" type="presParOf" srcId="{F758F2E6-764A-4829-80D4-B9BD051D46A1}" destId="{D46E7CA4-AADF-423C-9349-09756A84310E}" srcOrd="2" destOrd="0" presId="urn:microsoft.com/office/officeart/2005/8/layout/hList7"/>
    <dgm:cxn modelId="{2E9637F6-D1FD-4C2D-AB0E-7D5F32C1CCC8}" type="presParOf" srcId="{F758F2E6-764A-4829-80D4-B9BD051D46A1}" destId="{DC003E0B-E4F4-438B-BC3A-38FB315C9C44}" srcOrd="3" destOrd="0" presId="urn:microsoft.com/office/officeart/2005/8/layout/hList7"/>
    <dgm:cxn modelId="{07B9844B-81D1-4C34-AE58-E61CB58ACDD3}" type="presParOf" srcId="{2B6EA714-B6F8-4EEE-8D7B-F8CE531D112B}" destId="{C513AB44-9705-4EBB-895E-DA8B5557EB92}" srcOrd="3" destOrd="0" presId="urn:microsoft.com/office/officeart/2005/8/layout/hList7"/>
    <dgm:cxn modelId="{3CBE0CE2-9E15-4EF7-A689-CB6CBCC5EEAE}" type="presParOf" srcId="{2B6EA714-B6F8-4EEE-8D7B-F8CE531D112B}" destId="{46CF6E92-3433-47F7-BC99-F5F1EE320176}" srcOrd="4" destOrd="0" presId="urn:microsoft.com/office/officeart/2005/8/layout/hList7"/>
    <dgm:cxn modelId="{7E54E696-B8C8-48AE-81D2-FF6B35688450}" type="presParOf" srcId="{46CF6E92-3433-47F7-BC99-F5F1EE320176}" destId="{BB280C94-8A5B-46B3-A747-A0A58723F666}" srcOrd="0" destOrd="0" presId="urn:microsoft.com/office/officeart/2005/8/layout/hList7"/>
    <dgm:cxn modelId="{920915B5-F38E-4959-A9FD-1621C359702A}" type="presParOf" srcId="{46CF6E92-3433-47F7-BC99-F5F1EE320176}" destId="{13E193FF-B1B1-4DDD-B74A-81CD57CA5408}" srcOrd="1" destOrd="0" presId="urn:microsoft.com/office/officeart/2005/8/layout/hList7"/>
    <dgm:cxn modelId="{465D902B-90A3-45CD-BDEB-C790BFE12C06}" type="presParOf" srcId="{46CF6E92-3433-47F7-BC99-F5F1EE320176}" destId="{54BF8905-0D23-47C4-AC72-783D5DAF97EE}" srcOrd="2" destOrd="0" presId="urn:microsoft.com/office/officeart/2005/8/layout/hList7"/>
    <dgm:cxn modelId="{444BC4B2-3794-47DB-B8B5-FF9EDEBDBA58}" type="presParOf" srcId="{46CF6E92-3433-47F7-BC99-F5F1EE320176}" destId="{D20211E5-F370-41A5-AE46-FC4A11C70BED}" srcOrd="3" destOrd="0" presId="urn:microsoft.com/office/officeart/2005/8/layout/hList7"/>
    <dgm:cxn modelId="{C0FDA955-6100-4179-BF26-7023311BF494}" type="presParOf" srcId="{2B6EA714-B6F8-4EEE-8D7B-F8CE531D112B}" destId="{9277D819-DA02-4DBE-BFAF-C8FE8F0D0031}" srcOrd="5" destOrd="0" presId="urn:microsoft.com/office/officeart/2005/8/layout/hList7"/>
    <dgm:cxn modelId="{BF2D943E-8BF3-48AC-BD54-E899E2FA897E}" type="presParOf" srcId="{2B6EA714-B6F8-4EEE-8D7B-F8CE531D112B}" destId="{3EEB44D5-8F98-461E-B8A1-FE11E3B94F2E}" srcOrd="6" destOrd="0" presId="urn:microsoft.com/office/officeart/2005/8/layout/hList7"/>
    <dgm:cxn modelId="{FBBF7155-18CF-469E-89C6-9E7C13AFB772}" type="presParOf" srcId="{3EEB44D5-8F98-461E-B8A1-FE11E3B94F2E}" destId="{7AB9BD92-5BAD-4E16-B3F4-2769C6058FD7}" srcOrd="0" destOrd="0" presId="urn:microsoft.com/office/officeart/2005/8/layout/hList7"/>
    <dgm:cxn modelId="{86B17225-2D74-4F05-AD34-6FBC872D612B}" type="presParOf" srcId="{3EEB44D5-8F98-461E-B8A1-FE11E3B94F2E}" destId="{0975B4D6-9B33-455B-8049-10CD448BD59B}" srcOrd="1" destOrd="0" presId="urn:microsoft.com/office/officeart/2005/8/layout/hList7"/>
    <dgm:cxn modelId="{88D2D9ED-E4F0-4846-BBFF-6729887F65E0}" type="presParOf" srcId="{3EEB44D5-8F98-461E-B8A1-FE11E3B94F2E}" destId="{D35CEBAB-A29E-4D19-BFAD-833352C3F8C9}" srcOrd="2" destOrd="0" presId="urn:microsoft.com/office/officeart/2005/8/layout/hList7"/>
    <dgm:cxn modelId="{0A02AD0A-CEDB-47A4-A86B-1BEDF06A2E0C}" type="presParOf" srcId="{3EEB44D5-8F98-461E-B8A1-FE11E3B94F2E}" destId="{7586CF99-C701-47F1-8F9E-2F2ADFBBDFE5}" srcOrd="3" destOrd="0" presId="urn:microsoft.com/office/officeart/2005/8/layout/hList7"/>
    <dgm:cxn modelId="{7555B251-D9FA-45C3-AF78-A91E32436FF7}" type="presParOf" srcId="{2B6EA714-B6F8-4EEE-8D7B-F8CE531D112B}" destId="{AD70700D-620B-4427-B8A2-179F26A5B981}" srcOrd="7" destOrd="0" presId="urn:microsoft.com/office/officeart/2005/8/layout/hList7"/>
    <dgm:cxn modelId="{6F15BA87-647C-4D2C-8DD4-1226D510965F}" type="presParOf" srcId="{2B6EA714-B6F8-4EEE-8D7B-F8CE531D112B}" destId="{A2827847-BF92-4C5E-979B-1E385D775246}" srcOrd="8" destOrd="0" presId="urn:microsoft.com/office/officeart/2005/8/layout/hList7"/>
    <dgm:cxn modelId="{4FBB7097-4D43-445C-A9D1-6674DF449CD6}" type="presParOf" srcId="{A2827847-BF92-4C5E-979B-1E385D775246}" destId="{0EEBF15F-BAB0-47D5-87B7-68618850EF0E}" srcOrd="0" destOrd="0" presId="urn:microsoft.com/office/officeart/2005/8/layout/hList7"/>
    <dgm:cxn modelId="{07A76446-ED2E-4892-A190-3023827BCCCA}" type="presParOf" srcId="{A2827847-BF92-4C5E-979B-1E385D775246}" destId="{34AC2ED6-441A-4608-9503-044A8EC27CD2}" srcOrd="1" destOrd="0" presId="urn:microsoft.com/office/officeart/2005/8/layout/hList7"/>
    <dgm:cxn modelId="{A3FAAD6E-EBB6-4ED1-89C7-F33C76811825}" type="presParOf" srcId="{A2827847-BF92-4C5E-979B-1E385D775246}" destId="{4AB98F9E-A453-4414-9F74-925173A03B68}" srcOrd="2" destOrd="0" presId="urn:microsoft.com/office/officeart/2005/8/layout/hList7"/>
    <dgm:cxn modelId="{DF6110B1-319D-4CA9-8F8B-555BF2CDBA81}" type="presParOf" srcId="{A2827847-BF92-4C5E-979B-1E385D775246}" destId="{9743C4C9-7393-48A7-998C-21F5C07970BB}"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DB2B89-BD6C-4E51-A4A5-1B31EEF31A80}">
      <dsp:nvSpPr>
        <dsp:cNvPr id="0" name=""/>
        <dsp:cNvSpPr/>
      </dsp:nvSpPr>
      <dsp:spPr>
        <a:xfrm>
          <a:off x="0" y="0"/>
          <a:ext cx="1567801" cy="3262162"/>
        </a:xfrm>
        <a:prstGeom prst="roundRect">
          <a:avLst>
            <a:gd name="adj" fmla="val 10000"/>
          </a:avLst>
        </a:prstGeom>
        <a:solidFill>
          <a:schemeClr val="accent6">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t>Mastery</a:t>
          </a:r>
          <a:r>
            <a:rPr lang="en-GB" sz="1600" kern="1200" baseline="0" dirty="0"/>
            <a:t> Style Curriculum Teaching</a:t>
          </a:r>
          <a:endParaRPr lang="en-GB" sz="1600" kern="1200" dirty="0"/>
        </a:p>
      </dsp:txBody>
      <dsp:txXfrm>
        <a:off x="0" y="1304864"/>
        <a:ext cx="1567801" cy="1304864"/>
      </dsp:txXfrm>
    </dsp:sp>
    <dsp:sp modelId="{CF905E6E-45B1-4B5F-BA7D-51F25A57F6E5}">
      <dsp:nvSpPr>
        <dsp:cNvPr id="0" name=""/>
        <dsp:cNvSpPr/>
      </dsp:nvSpPr>
      <dsp:spPr>
        <a:xfrm>
          <a:off x="328577" y="306646"/>
          <a:ext cx="910645" cy="864466"/>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F1CC81-06C1-4A03-8E89-0F81EF2C746A}">
      <dsp:nvSpPr>
        <dsp:cNvPr id="0" name=""/>
        <dsp:cNvSpPr/>
      </dsp:nvSpPr>
      <dsp:spPr>
        <a:xfrm>
          <a:off x="1614835" y="0"/>
          <a:ext cx="1567801" cy="3262162"/>
        </a:xfrm>
        <a:prstGeom prst="roundRect">
          <a:avLst>
            <a:gd name="adj" fmla="val 10000"/>
          </a:avLst>
        </a:prstGeom>
        <a:solidFill>
          <a:schemeClr val="accent6">
            <a:alpha val="90000"/>
            <a:hueOff val="0"/>
            <a:satOff val="0"/>
            <a:lumOff val="0"/>
            <a:alphaOff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t>Blocked Wider Curriculum</a:t>
          </a:r>
        </a:p>
      </dsp:txBody>
      <dsp:txXfrm>
        <a:off x="1614835" y="1304864"/>
        <a:ext cx="1567801" cy="1304864"/>
      </dsp:txXfrm>
    </dsp:sp>
    <dsp:sp modelId="{DC003E0B-E4F4-438B-BC3A-38FB315C9C44}">
      <dsp:nvSpPr>
        <dsp:cNvPr id="0" name=""/>
        <dsp:cNvSpPr/>
      </dsp:nvSpPr>
      <dsp:spPr>
        <a:xfrm>
          <a:off x="1969723" y="329312"/>
          <a:ext cx="858024" cy="819135"/>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B280C94-8A5B-46B3-A747-A0A58723F666}">
      <dsp:nvSpPr>
        <dsp:cNvPr id="0" name=""/>
        <dsp:cNvSpPr/>
      </dsp:nvSpPr>
      <dsp:spPr>
        <a:xfrm>
          <a:off x="3229670" y="0"/>
          <a:ext cx="1567801" cy="3262162"/>
        </a:xfrm>
        <a:prstGeom prst="roundRect">
          <a:avLst>
            <a:gd name="adj" fmla="val 10000"/>
          </a:avLst>
        </a:prstGeom>
        <a:solidFill>
          <a:schemeClr val="accent6">
            <a:alpha val="90000"/>
            <a:hueOff val="0"/>
            <a:satOff val="0"/>
            <a:lumOff val="0"/>
            <a:alphaOff val="-2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t>A High Profile of Reading</a:t>
          </a:r>
        </a:p>
      </dsp:txBody>
      <dsp:txXfrm>
        <a:off x="3229670" y="1304864"/>
        <a:ext cx="1567801" cy="1304864"/>
      </dsp:txXfrm>
    </dsp:sp>
    <dsp:sp modelId="{D20211E5-F370-41A5-AE46-FC4A11C70BED}">
      <dsp:nvSpPr>
        <dsp:cNvPr id="0" name=""/>
        <dsp:cNvSpPr/>
      </dsp:nvSpPr>
      <dsp:spPr>
        <a:xfrm>
          <a:off x="3617549" y="329312"/>
          <a:ext cx="792043" cy="819135"/>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AB9BD92-5BAD-4E16-B3F4-2769C6058FD7}">
      <dsp:nvSpPr>
        <dsp:cNvPr id="0" name=""/>
        <dsp:cNvSpPr/>
      </dsp:nvSpPr>
      <dsp:spPr>
        <a:xfrm>
          <a:off x="4844505" y="0"/>
          <a:ext cx="1567801" cy="3262162"/>
        </a:xfrm>
        <a:prstGeom prst="roundRect">
          <a:avLst>
            <a:gd name="adj" fmla="val 10000"/>
          </a:avLst>
        </a:prstGeom>
        <a:solidFill>
          <a:schemeClr val="accent6">
            <a:alpha val="90000"/>
            <a:hueOff val="0"/>
            <a:satOff val="0"/>
            <a:lumOff val="0"/>
            <a:alphaOff val="-3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t>Cultural Capital Plan</a:t>
          </a:r>
        </a:p>
      </dsp:txBody>
      <dsp:txXfrm>
        <a:off x="4844505" y="1304864"/>
        <a:ext cx="1567801" cy="1304864"/>
      </dsp:txXfrm>
    </dsp:sp>
    <dsp:sp modelId="{7586CF99-C701-47F1-8F9E-2F2ADFBBDFE5}">
      <dsp:nvSpPr>
        <dsp:cNvPr id="0" name=""/>
        <dsp:cNvSpPr/>
      </dsp:nvSpPr>
      <dsp:spPr>
        <a:xfrm>
          <a:off x="5252030" y="384794"/>
          <a:ext cx="752751" cy="708169"/>
        </a:xfrm>
        <a:prstGeom prst="ellipse">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EEBF15F-BAB0-47D5-87B7-68618850EF0E}">
      <dsp:nvSpPr>
        <dsp:cNvPr id="0" name=""/>
        <dsp:cNvSpPr/>
      </dsp:nvSpPr>
      <dsp:spPr>
        <a:xfrm>
          <a:off x="6459340" y="0"/>
          <a:ext cx="1567801" cy="3262162"/>
        </a:xfrm>
        <a:prstGeom prst="roundRect">
          <a:avLst>
            <a:gd name="adj" fmla="val 10000"/>
          </a:avLst>
        </a:prstGeom>
        <a:solidFill>
          <a:schemeClr val="accent6">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kern="1200" dirty="0"/>
            <a:t>A clear emphasis on Mental Health and Wellbeing</a:t>
          </a:r>
        </a:p>
      </dsp:txBody>
      <dsp:txXfrm>
        <a:off x="6459340" y="1304864"/>
        <a:ext cx="1567801" cy="1304864"/>
      </dsp:txXfrm>
    </dsp:sp>
    <dsp:sp modelId="{9743C4C9-7393-48A7-998C-21F5C07970BB}">
      <dsp:nvSpPr>
        <dsp:cNvPr id="0" name=""/>
        <dsp:cNvSpPr/>
      </dsp:nvSpPr>
      <dsp:spPr>
        <a:xfrm>
          <a:off x="6879830" y="391470"/>
          <a:ext cx="726821" cy="694819"/>
        </a:xfrm>
        <a:prstGeom prst="ellipse">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343EECA-BE1A-4F5F-8671-B7ED3BCF1114}">
      <dsp:nvSpPr>
        <dsp:cNvPr id="0" name=""/>
        <dsp:cNvSpPr/>
      </dsp:nvSpPr>
      <dsp:spPr>
        <a:xfrm>
          <a:off x="321085" y="2609729"/>
          <a:ext cx="7384970" cy="489324"/>
        </a:xfrm>
        <a:prstGeom prst="leftRightArrow">
          <a:avLst/>
        </a:prstGeom>
        <a:solidFill>
          <a:schemeClr val="accent6">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9"/>
        <p:cNvGrpSpPr/>
        <p:nvPr/>
      </p:nvGrpSpPr>
      <p:grpSpPr>
        <a:xfrm>
          <a:off x="0" y="0"/>
          <a:ext cx="0" cy="0"/>
          <a:chOff x="0" y="0"/>
          <a:chExt cx="0" cy="0"/>
        </a:xfrm>
      </p:grpSpPr>
      <p:sp>
        <p:nvSpPr>
          <p:cNvPr id="1020" name="Google Shape;1020;g852b6c38ca_0_2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1" name="Google Shape;1021;g852b6c38ca_0_2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g803d9f7a28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g803d9f7a28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g803d9f7a28_0_1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 name="Google Shape;190;g803d9f7a28_0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g803d9f7a28_0_3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6" name="Google Shape;496;g803d9f7a28_0_3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803d9f7a2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803d9f7a2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g803d9f7a28_0_5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0" name="Google Shape;720;g803d9f7a28_0_5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g803d9f7a28_0_5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0" name="Google Shape;720;g803d9f7a28_0_5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12605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g803d9f7a28_0_5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0" name="Google Shape;720;g803d9f7a28_0_5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51947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5"/>
        <p:cNvGrpSpPr/>
        <p:nvPr/>
      </p:nvGrpSpPr>
      <p:grpSpPr>
        <a:xfrm>
          <a:off x="0" y="0"/>
          <a:ext cx="0" cy="0"/>
          <a:chOff x="0" y="0"/>
          <a:chExt cx="0" cy="0"/>
        </a:xfrm>
      </p:grpSpPr>
      <p:sp>
        <p:nvSpPr>
          <p:cNvPr id="1426" name="Google Shape;1426;g852b6c38ca_0_9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7" name="Google Shape;1427;g852b6c38ca_0_9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9"/>
        <p:cNvGrpSpPr/>
        <p:nvPr/>
      </p:nvGrpSpPr>
      <p:grpSpPr>
        <a:xfrm>
          <a:off x="0" y="0"/>
          <a:ext cx="0" cy="0"/>
          <a:chOff x="0" y="0"/>
          <a:chExt cx="0" cy="0"/>
        </a:xfrm>
      </p:grpSpPr>
      <p:sp>
        <p:nvSpPr>
          <p:cNvPr id="1990" name="Google Shape;1990;g852b6c38ca_0_14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1" name="Google Shape;1991;g852b6c38ca_0_14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803d9f7a28_0_1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8" name="Google Shape;288;g803d9f7a28_0_1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3"/>
        <p:cNvGrpSpPr/>
        <p:nvPr/>
      </p:nvGrpSpPr>
      <p:grpSpPr>
        <a:xfrm>
          <a:off x="0" y="0"/>
          <a:ext cx="0" cy="0"/>
          <a:chOff x="0" y="0"/>
          <a:chExt cx="0" cy="0"/>
        </a:xfrm>
      </p:grpSpPr>
      <p:sp>
        <p:nvSpPr>
          <p:cNvPr id="874" name="Google Shape;874;g803d9f7a28_0_6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5" name="Google Shape;875;g803d9f7a28_0_6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1"/>
        <p:cNvGrpSpPr/>
        <p:nvPr/>
      </p:nvGrpSpPr>
      <p:grpSpPr>
        <a:xfrm>
          <a:off x="0" y="0"/>
          <a:ext cx="0" cy="0"/>
          <a:chOff x="0" y="0"/>
          <a:chExt cx="0" cy="0"/>
        </a:xfrm>
      </p:grpSpPr>
      <p:sp>
        <p:nvSpPr>
          <p:cNvPr id="532" name="Google Shape;532;g803d9f7a28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3" name="Google Shape;533;g803d9f7a28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5"/>
        <p:cNvGrpSpPr/>
        <p:nvPr/>
      </p:nvGrpSpPr>
      <p:grpSpPr>
        <a:xfrm>
          <a:off x="0" y="0"/>
          <a:ext cx="0" cy="0"/>
          <a:chOff x="0" y="0"/>
          <a:chExt cx="0" cy="0"/>
        </a:xfrm>
      </p:grpSpPr>
      <p:sp>
        <p:nvSpPr>
          <p:cNvPr id="1936" name="Google Shape;1936;g852b6c38ca_0_14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7" name="Google Shape;1937;g852b6c38ca_0_14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0" name="Google Shape;10;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3" name="Google Shape;13;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4"/>
          <p:cNvSpPr txBox="1">
            <a:spLocks noGrp="1"/>
          </p:cNvSpPr>
          <p:nvPr>
            <p:ph type="title"/>
          </p:nvPr>
        </p:nvSpPr>
        <p:spPr>
          <a:xfrm>
            <a:off x="710275" y="536650"/>
            <a:ext cx="7723500" cy="4812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6" name="Google Shape;16;p4"/>
          <p:cNvSpPr txBox="1">
            <a:spLocks noGrp="1"/>
          </p:cNvSpPr>
          <p:nvPr>
            <p:ph type="body" idx="1"/>
          </p:nvPr>
        </p:nvSpPr>
        <p:spPr>
          <a:xfrm>
            <a:off x="710275" y="1152475"/>
            <a:ext cx="7723500" cy="34545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7" name="Google Shape;17;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8"/>
        <p:cNvGrpSpPr/>
        <p:nvPr/>
      </p:nvGrpSpPr>
      <p:grpSpPr>
        <a:xfrm>
          <a:off x="0" y="0"/>
          <a:ext cx="0" cy="0"/>
          <a:chOff x="0" y="0"/>
          <a:chExt cx="0" cy="0"/>
        </a:xfrm>
      </p:grpSpPr>
      <p:sp>
        <p:nvSpPr>
          <p:cNvPr id="19" name="Google Shape;19;p5"/>
          <p:cNvSpPr txBox="1">
            <a:spLocks noGrp="1"/>
          </p:cNvSpPr>
          <p:nvPr>
            <p:ph type="title"/>
          </p:nvPr>
        </p:nvSpPr>
        <p:spPr>
          <a:xfrm>
            <a:off x="710275" y="536650"/>
            <a:ext cx="7723500" cy="4812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0" name="Google Shape;20;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1" name="Google Shape;21;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2" name="Google Shape;22;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3"/>
        <p:cNvGrpSpPr/>
        <p:nvPr/>
      </p:nvGrpSpPr>
      <p:grpSpPr>
        <a:xfrm>
          <a:off x="0" y="0"/>
          <a:ext cx="0" cy="0"/>
          <a:chOff x="0" y="0"/>
          <a:chExt cx="0" cy="0"/>
        </a:xfrm>
      </p:grpSpPr>
      <p:sp>
        <p:nvSpPr>
          <p:cNvPr id="24" name="Google Shape;24;p6"/>
          <p:cNvSpPr txBox="1">
            <a:spLocks noGrp="1"/>
          </p:cNvSpPr>
          <p:nvPr>
            <p:ph type="title"/>
          </p:nvPr>
        </p:nvSpPr>
        <p:spPr>
          <a:xfrm>
            <a:off x="710275" y="536650"/>
            <a:ext cx="7723500" cy="4812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5"/>
        <p:cNvGrpSpPr/>
        <p:nvPr/>
      </p:nvGrpSpPr>
      <p:grpSpPr>
        <a:xfrm>
          <a:off x="0" y="0"/>
          <a:ext cx="0" cy="0"/>
          <a:chOff x="0" y="0"/>
          <a:chExt cx="0" cy="0"/>
        </a:xfrm>
      </p:grpSpPr>
      <p:sp>
        <p:nvSpPr>
          <p:cNvPr id="26" name="Google Shape;26;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27" name="Google Shape;27;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8" name="Google Shape;28;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9"/>
        <p:cNvGrpSpPr/>
        <p:nvPr/>
      </p:nvGrpSpPr>
      <p:grpSpPr>
        <a:xfrm>
          <a:off x="0" y="0"/>
          <a:ext cx="0" cy="0"/>
          <a:chOff x="0" y="0"/>
          <a:chExt cx="0" cy="0"/>
        </a:xfrm>
      </p:grpSpPr>
      <p:sp>
        <p:nvSpPr>
          <p:cNvPr id="30" name="Google Shape;30;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1" name="Google Shape;31;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2"/>
        <p:cNvGrpSpPr/>
        <p:nvPr/>
      </p:nvGrpSpPr>
      <p:grpSpPr>
        <a:xfrm>
          <a:off x="0" y="0"/>
          <a:ext cx="0" cy="0"/>
          <a:chOff x="0" y="0"/>
          <a:chExt cx="0" cy="0"/>
        </a:xfrm>
      </p:grpSpPr>
      <p:sp>
        <p:nvSpPr>
          <p:cNvPr id="33" name="Google Shape;33;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5" name="Google Shape;35;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6" name="Google Shape;36;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37" name="Google Shape;37;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8"/>
        <p:cNvGrpSpPr/>
        <p:nvPr/>
      </p:nvGrpSpPr>
      <p:grpSpPr>
        <a:xfrm>
          <a:off x="0" y="0"/>
          <a:ext cx="0" cy="0"/>
          <a:chOff x="0" y="0"/>
          <a:chExt cx="0" cy="0"/>
        </a:xfrm>
      </p:grpSpPr>
      <p:sp>
        <p:nvSpPr>
          <p:cNvPr id="39" name="Google Shape;39;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0" name="Google Shape;40;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1"/>
        <p:cNvGrpSpPr/>
        <p:nvPr/>
      </p:nvGrpSpPr>
      <p:grpSpPr>
        <a:xfrm>
          <a:off x="0" y="0"/>
          <a:ext cx="0" cy="0"/>
          <a:chOff x="0" y="0"/>
          <a:chExt cx="0" cy="0"/>
        </a:xfrm>
      </p:grpSpPr>
      <p:sp>
        <p:nvSpPr>
          <p:cNvPr id="42" name="Google Shape;42;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3" name="Google Shape;43;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4" name="Google Shape;44;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l"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0275" y="536650"/>
            <a:ext cx="7723500" cy="4812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rgbClr val="434343"/>
              </a:buClr>
              <a:buSzPts val="2800"/>
              <a:buFont typeface="Fira Sans Extra Condensed Medium"/>
              <a:buNone/>
              <a:defRPr sz="2800">
                <a:solidFill>
                  <a:srgbClr val="434343"/>
                </a:solidFill>
                <a:latin typeface="Fira Sans Extra Condensed Medium"/>
                <a:ea typeface="Fira Sans Extra Condensed Medium"/>
                <a:cs typeface="Fira Sans Extra Condensed Medium"/>
                <a:sym typeface="Fira Sans Extra Condensed Medium"/>
              </a:defRPr>
            </a:lvl1pPr>
            <a:lvl2pPr lvl="1">
              <a:spcBef>
                <a:spcPts val="0"/>
              </a:spcBef>
              <a:spcAft>
                <a:spcPts val="0"/>
              </a:spcAft>
              <a:buClr>
                <a:srgbClr val="434343"/>
              </a:buClr>
              <a:buSzPts val="2800"/>
              <a:buFont typeface="Fira Sans Extra Condensed Medium"/>
              <a:buNone/>
              <a:defRPr sz="2800">
                <a:solidFill>
                  <a:srgbClr val="434343"/>
                </a:solidFill>
                <a:latin typeface="Fira Sans Extra Condensed Medium"/>
                <a:ea typeface="Fira Sans Extra Condensed Medium"/>
                <a:cs typeface="Fira Sans Extra Condensed Medium"/>
                <a:sym typeface="Fira Sans Extra Condensed Medium"/>
              </a:defRPr>
            </a:lvl2pPr>
            <a:lvl3pPr lvl="2">
              <a:spcBef>
                <a:spcPts val="0"/>
              </a:spcBef>
              <a:spcAft>
                <a:spcPts val="0"/>
              </a:spcAft>
              <a:buClr>
                <a:srgbClr val="434343"/>
              </a:buClr>
              <a:buSzPts val="2800"/>
              <a:buFont typeface="Fira Sans Extra Condensed Medium"/>
              <a:buNone/>
              <a:defRPr sz="2800">
                <a:solidFill>
                  <a:srgbClr val="434343"/>
                </a:solidFill>
                <a:latin typeface="Fira Sans Extra Condensed Medium"/>
                <a:ea typeface="Fira Sans Extra Condensed Medium"/>
                <a:cs typeface="Fira Sans Extra Condensed Medium"/>
                <a:sym typeface="Fira Sans Extra Condensed Medium"/>
              </a:defRPr>
            </a:lvl3pPr>
            <a:lvl4pPr lvl="3">
              <a:spcBef>
                <a:spcPts val="0"/>
              </a:spcBef>
              <a:spcAft>
                <a:spcPts val="0"/>
              </a:spcAft>
              <a:buClr>
                <a:srgbClr val="434343"/>
              </a:buClr>
              <a:buSzPts val="2800"/>
              <a:buFont typeface="Fira Sans Extra Condensed Medium"/>
              <a:buNone/>
              <a:defRPr sz="2800">
                <a:solidFill>
                  <a:srgbClr val="434343"/>
                </a:solidFill>
                <a:latin typeface="Fira Sans Extra Condensed Medium"/>
                <a:ea typeface="Fira Sans Extra Condensed Medium"/>
                <a:cs typeface="Fira Sans Extra Condensed Medium"/>
                <a:sym typeface="Fira Sans Extra Condensed Medium"/>
              </a:defRPr>
            </a:lvl4pPr>
            <a:lvl5pPr lvl="4">
              <a:spcBef>
                <a:spcPts val="0"/>
              </a:spcBef>
              <a:spcAft>
                <a:spcPts val="0"/>
              </a:spcAft>
              <a:buClr>
                <a:srgbClr val="434343"/>
              </a:buClr>
              <a:buSzPts val="2800"/>
              <a:buFont typeface="Fira Sans Extra Condensed Medium"/>
              <a:buNone/>
              <a:defRPr sz="2800">
                <a:solidFill>
                  <a:srgbClr val="434343"/>
                </a:solidFill>
                <a:latin typeface="Fira Sans Extra Condensed Medium"/>
                <a:ea typeface="Fira Sans Extra Condensed Medium"/>
                <a:cs typeface="Fira Sans Extra Condensed Medium"/>
                <a:sym typeface="Fira Sans Extra Condensed Medium"/>
              </a:defRPr>
            </a:lvl5pPr>
            <a:lvl6pPr lvl="5">
              <a:spcBef>
                <a:spcPts val="0"/>
              </a:spcBef>
              <a:spcAft>
                <a:spcPts val="0"/>
              </a:spcAft>
              <a:buClr>
                <a:srgbClr val="434343"/>
              </a:buClr>
              <a:buSzPts val="2800"/>
              <a:buFont typeface="Fira Sans Extra Condensed Medium"/>
              <a:buNone/>
              <a:defRPr sz="2800">
                <a:solidFill>
                  <a:srgbClr val="434343"/>
                </a:solidFill>
                <a:latin typeface="Fira Sans Extra Condensed Medium"/>
                <a:ea typeface="Fira Sans Extra Condensed Medium"/>
                <a:cs typeface="Fira Sans Extra Condensed Medium"/>
                <a:sym typeface="Fira Sans Extra Condensed Medium"/>
              </a:defRPr>
            </a:lvl6pPr>
            <a:lvl7pPr lvl="6">
              <a:spcBef>
                <a:spcPts val="0"/>
              </a:spcBef>
              <a:spcAft>
                <a:spcPts val="0"/>
              </a:spcAft>
              <a:buClr>
                <a:srgbClr val="434343"/>
              </a:buClr>
              <a:buSzPts val="2800"/>
              <a:buFont typeface="Fira Sans Extra Condensed Medium"/>
              <a:buNone/>
              <a:defRPr sz="2800">
                <a:solidFill>
                  <a:srgbClr val="434343"/>
                </a:solidFill>
                <a:latin typeface="Fira Sans Extra Condensed Medium"/>
                <a:ea typeface="Fira Sans Extra Condensed Medium"/>
                <a:cs typeface="Fira Sans Extra Condensed Medium"/>
                <a:sym typeface="Fira Sans Extra Condensed Medium"/>
              </a:defRPr>
            </a:lvl7pPr>
            <a:lvl8pPr lvl="7">
              <a:spcBef>
                <a:spcPts val="0"/>
              </a:spcBef>
              <a:spcAft>
                <a:spcPts val="0"/>
              </a:spcAft>
              <a:buClr>
                <a:srgbClr val="434343"/>
              </a:buClr>
              <a:buSzPts val="2800"/>
              <a:buFont typeface="Fira Sans Extra Condensed Medium"/>
              <a:buNone/>
              <a:defRPr sz="2800">
                <a:solidFill>
                  <a:srgbClr val="434343"/>
                </a:solidFill>
                <a:latin typeface="Fira Sans Extra Condensed Medium"/>
                <a:ea typeface="Fira Sans Extra Condensed Medium"/>
                <a:cs typeface="Fira Sans Extra Condensed Medium"/>
                <a:sym typeface="Fira Sans Extra Condensed Medium"/>
              </a:defRPr>
            </a:lvl8pPr>
            <a:lvl9pPr lvl="8">
              <a:spcBef>
                <a:spcPts val="0"/>
              </a:spcBef>
              <a:spcAft>
                <a:spcPts val="0"/>
              </a:spcAft>
              <a:buClr>
                <a:srgbClr val="434343"/>
              </a:buClr>
              <a:buSzPts val="2800"/>
              <a:buFont typeface="Fira Sans Extra Condensed Medium"/>
              <a:buNone/>
              <a:defRPr sz="2800">
                <a:solidFill>
                  <a:srgbClr val="434343"/>
                </a:solidFill>
                <a:latin typeface="Fira Sans Extra Condensed Medium"/>
                <a:ea typeface="Fira Sans Extra Condensed Medium"/>
                <a:cs typeface="Fira Sans Extra Condensed Medium"/>
                <a:sym typeface="Fira Sans Extra Condensed Medium"/>
              </a:defRPr>
            </a:lvl9pPr>
          </a:lstStyle>
          <a:p>
            <a:endParaRPr/>
          </a:p>
        </p:txBody>
      </p:sp>
      <p:sp>
        <p:nvSpPr>
          <p:cNvPr id="7" name="Google Shape;7;p1"/>
          <p:cNvSpPr txBox="1">
            <a:spLocks noGrp="1"/>
          </p:cNvSpPr>
          <p:nvPr>
            <p:ph type="body" idx="1"/>
          </p:nvPr>
        </p:nvSpPr>
        <p:spPr>
          <a:xfrm>
            <a:off x="710275" y="1152475"/>
            <a:ext cx="7723500" cy="34545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rgbClr val="434343"/>
              </a:buClr>
              <a:buSzPts val="1800"/>
              <a:buFont typeface="Roboto"/>
              <a:buChar char="●"/>
              <a:defRPr sz="1800">
                <a:solidFill>
                  <a:srgbClr val="434343"/>
                </a:solidFill>
                <a:latin typeface="Roboto"/>
                <a:ea typeface="Roboto"/>
                <a:cs typeface="Roboto"/>
                <a:sym typeface="Roboto"/>
              </a:defRPr>
            </a:lvl1pPr>
            <a:lvl2pPr marL="914400" lvl="1"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2pPr>
            <a:lvl3pPr marL="1371600" lvl="2"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3pPr>
            <a:lvl4pPr marL="1828800" lvl="3"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4pPr>
            <a:lvl5pPr marL="2286000" lvl="4"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5pPr>
            <a:lvl6pPr marL="2743200" lvl="5"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6pPr>
            <a:lvl7pPr marL="3200400" lvl="6"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7pPr>
            <a:lvl8pPr marL="3657600" lvl="7"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8pPr>
            <a:lvl9pPr marL="4114800" lvl="8" indent="-317500">
              <a:lnSpc>
                <a:spcPct val="115000"/>
              </a:lnSpc>
              <a:spcBef>
                <a:spcPts val="1600"/>
              </a:spcBef>
              <a:spcAft>
                <a:spcPts val="1600"/>
              </a:spcAft>
              <a:buClr>
                <a:srgbClr val="434343"/>
              </a:buClr>
              <a:buSzPts val="1400"/>
              <a:buFont typeface="Roboto"/>
              <a:buChar char="■"/>
              <a:defRPr>
                <a:solidFill>
                  <a:srgbClr val="434343"/>
                </a:solidFill>
                <a:latin typeface="Roboto"/>
                <a:ea typeface="Roboto"/>
                <a:cs typeface="Roboto"/>
                <a:sym typeface="Roboto"/>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2"/>
        <p:cNvGrpSpPr/>
        <p:nvPr/>
      </p:nvGrpSpPr>
      <p:grpSpPr>
        <a:xfrm>
          <a:off x="0" y="0"/>
          <a:ext cx="0" cy="0"/>
          <a:chOff x="0" y="0"/>
          <a:chExt cx="0" cy="0"/>
        </a:xfrm>
      </p:grpSpPr>
      <p:sp>
        <p:nvSpPr>
          <p:cNvPr id="1023" name="Google Shape;1023;p31"/>
          <p:cNvSpPr txBox="1">
            <a:spLocks noGrp="1"/>
          </p:cNvSpPr>
          <p:nvPr>
            <p:ph type="title"/>
          </p:nvPr>
        </p:nvSpPr>
        <p:spPr>
          <a:xfrm>
            <a:off x="709908" y="144693"/>
            <a:ext cx="7723500" cy="481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GB" dirty="0"/>
              <a:t>Curriculum Journey at Richard Hill CE Primary School </a:t>
            </a:r>
          </a:p>
        </p:txBody>
      </p:sp>
      <p:sp>
        <p:nvSpPr>
          <p:cNvPr id="1024" name="Google Shape;1024;p31"/>
          <p:cNvSpPr/>
          <p:nvPr/>
        </p:nvSpPr>
        <p:spPr>
          <a:xfrm>
            <a:off x="0" y="1628760"/>
            <a:ext cx="9144032" cy="3514752"/>
          </a:xfrm>
          <a:custGeom>
            <a:avLst/>
            <a:gdLst/>
            <a:ahLst/>
            <a:cxnLst/>
            <a:rect l="l" t="t" r="r" b="b"/>
            <a:pathLst>
              <a:path w="285751" h="109836" extrusionOk="0">
                <a:moveTo>
                  <a:pt x="142876" y="0"/>
                </a:moveTo>
                <a:cubicBezTo>
                  <a:pt x="115003" y="0"/>
                  <a:pt x="24123" y="2763"/>
                  <a:pt x="1" y="7763"/>
                </a:cubicBezTo>
                <a:lnTo>
                  <a:pt x="1" y="109835"/>
                </a:lnTo>
                <a:lnTo>
                  <a:pt x="285751" y="109835"/>
                </a:lnTo>
                <a:lnTo>
                  <a:pt x="285751" y="7763"/>
                </a:lnTo>
                <a:cubicBezTo>
                  <a:pt x="261629" y="2763"/>
                  <a:pt x="170748" y="0"/>
                  <a:pt x="14287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1025;p31"/>
          <p:cNvSpPr/>
          <p:nvPr/>
        </p:nvSpPr>
        <p:spPr>
          <a:xfrm>
            <a:off x="2389240" y="1628760"/>
            <a:ext cx="4186848" cy="3514752"/>
          </a:xfrm>
          <a:custGeom>
            <a:avLst/>
            <a:gdLst/>
            <a:ahLst/>
            <a:cxnLst/>
            <a:rect l="l" t="t" r="r" b="b"/>
            <a:pathLst>
              <a:path w="130839" h="109836" extrusionOk="0">
                <a:moveTo>
                  <a:pt x="64866" y="0"/>
                </a:moveTo>
                <a:lnTo>
                  <a:pt x="64890" y="203"/>
                </a:lnTo>
                <a:cubicBezTo>
                  <a:pt x="65116" y="2608"/>
                  <a:pt x="64771" y="10776"/>
                  <a:pt x="50472" y="14800"/>
                </a:cubicBezTo>
                <a:cubicBezTo>
                  <a:pt x="43733" y="16681"/>
                  <a:pt x="37934" y="17943"/>
                  <a:pt x="33255" y="18967"/>
                </a:cubicBezTo>
                <a:cubicBezTo>
                  <a:pt x="22242" y="21384"/>
                  <a:pt x="15610" y="22837"/>
                  <a:pt x="13396" y="28897"/>
                </a:cubicBezTo>
                <a:cubicBezTo>
                  <a:pt x="12693" y="30838"/>
                  <a:pt x="12895" y="32743"/>
                  <a:pt x="13979" y="34374"/>
                </a:cubicBezTo>
                <a:cubicBezTo>
                  <a:pt x="17920" y="40410"/>
                  <a:pt x="34315" y="42446"/>
                  <a:pt x="63140" y="44101"/>
                </a:cubicBezTo>
                <a:cubicBezTo>
                  <a:pt x="102371" y="46363"/>
                  <a:pt x="110312" y="52066"/>
                  <a:pt x="111920" y="54412"/>
                </a:cubicBezTo>
                <a:cubicBezTo>
                  <a:pt x="112396" y="55114"/>
                  <a:pt x="112467" y="55733"/>
                  <a:pt x="112217" y="56543"/>
                </a:cubicBezTo>
                <a:cubicBezTo>
                  <a:pt x="111515" y="58627"/>
                  <a:pt x="107645" y="62806"/>
                  <a:pt x="89346" y="67199"/>
                </a:cubicBezTo>
                <a:cubicBezTo>
                  <a:pt x="76511" y="70271"/>
                  <a:pt x="60723" y="72557"/>
                  <a:pt x="46804" y="74557"/>
                </a:cubicBezTo>
                <a:cubicBezTo>
                  <a:pt x="35946" y="76141"/>
                  <a:pt x="26564" y="77498"/>
                  <a:pt x="20718" y="78915"/>
                </a:cubicBezTo>
                <a:cubicBezTo>
                  <a:pt x="8526" y="81903"/>
                  <a:pt x="1132" y="87452"/>
                  <a:pt x="406" y="94167"/>
                </a:cubicBezTo>
                <a:cubicBezTo>
                  <a:pt x="1" y="97965"/>
                  <a:pt x="1668" y="104311"/>
                  <a:pt x="10943" y="109835"/>
                </a:cubicBezTo>
                <a:lnTo>
                  <a:pt x="76511" y="109835"/>
                </a:lnTo>
                <a:lnTo>
                  <a:pt x="65878" y="106680"/>
                </a:lnTo>
                <a:cubicBezTo>
                  <a:pt x="58282" y="104347"/>
                  <a:pt x="52853" y="102430"/>
                  <a:pt x="48781" y="100644"/>
                </a:cubicBezTo>
                <a:cubicBezTo>
                  <a:pt x="42935" y="98084"/>
                  <a:pt x="41804" y="96548"/>
                  <a:pt x="41578" y="96155"/>
                </a:cubicBezTo>
                <a:cubicBezTo>
                  <a:pt x="42078" y="95619"/>
                  <a:pt x="44566" y="93833"/>
                  <a:pt x="56651" y="90869"/>
                </a:cubicBezTo>
                <a:cubicBezTo>
                  <a:pt x="64342" y="88988"/>
                  <a:pt x="73236" y="87249"/>
                  <a:pt x="81714" y="85666"/>
                </a:cubicBezTo>
                <a:lnTo>
                  <a:pt x="82488" y="85547"/>
                </a:lnTo>
                <a:cubicBezTo>
                  <a:pt x="98192" y="82606"/>
                  <a:pt x="130839" y="76522"/>
                  <a:pt x="130815" y="56364"/>
                </a:cubicBezTo>
                <a:cubicBezTo>
                  <a:pt x="130815" y="52745"/>
                  <a:pt x="128708" y="47494"/>
                  <a:pt x="118575" y="43018"/>
                </a:cubicBezTo>
                <a:cubicBezTo>
                  <a:pt x="110884" y="39601"/>
                  <a:pt x="99930" y="37172"/>
                  <a:pt x="86036" y="35731"/>
                </a:cubicBezTo>
                <a:cubicBezTo>
                  <a:pt x="79951" y="35112"/>
                  <a:pt x="72736" y="34600"/>
                  <a:pt x="65069" y="34052"/>
                </a:cubicBezTo>
                <a:cubicBezTo>
                  <a:pt x="55901" y="33421"/>
                  <a:pt x="46400" y="32743"/>
                  <a:pt x="38887" y="31838"/>
                </a:cubicBezTo>
                <a:cubicBezTo>
                  <a:pt x="30814" y="30885"/>
                  <a:pt x="27576" y="29909"/>
                  <a:pt x="26290" y="29349"/>
                </a:cubicBezTo>
                <a:cubicBezTo>
                  <a:pt x="26850" y="28921"/>
                  <a:pt x="27874" y="28373"/>
                  <a:pt x="29731" y="27742"/>
                </a:cubicBezTo>
                <a:cubicBezTo>
                  <a:pt x="32446" y="26813"/>
                  <a:pt x="36065" y="26004"/>
                  <a:pt x="39911" y="25158"/>
                </a:cubicBezTo>
                <a:cubicBezTo>
                  <a:pt x="47507" y="23444"/>
                  <a:pt x="56103" y="21539"/>
                  <a:pt x="62009" y="17788"/>
                </a:cubicBezTo>
                <a:cubicBezTo>
                  <a:pt x="70224" y="12585"/>
                  <a:pt x="73391" y="6966"/>
                  <a:pt x="719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026;p31"/>
          <p:cNvSpPr/>
          <p:nvPr/>
        </p:nvSpPr>
        <p:spPr>
          <a:xfrm>
            <a:off x="2212472" y="1628760"/>
            <a:ext cx="4288192" cy="3514752"/>
          </a:xfrm>
          <a:custGeom>
            <a:avLst/>
            <a:gdLst/>
            <a:ahLst/>
            <a:cxnLst/>
            <a:rect l="l" t="t" r="r" b="b"/>
            <a:pathLst>
              <a:path w="134006" h="109836" extrusionOk="0">
                <a:moveTo>
                  <a:pt x="72760" y="0"/>
                </a:moveTo>
                <a:cubicBezTo>
                  <a:pt x="73283" y="5358"/>
                  <a:pt x="70188" y="13252"/>
                  <a:pt x="56627" y="17074"/>
                </a:cubicBezTo>
                <a:cubicBezTo>
                  <a:pt x="34933" y="23182"/>
                  <a:pt x="23730" y="22646"/>
                  <a:pt x="21134" y="29706"/>
                </a:cubicBezTo>
                <a:cubicBezTo>
                  <a:pt x="18169" y="37826"/>
                  <a:pt x="39660" y="40089"/>
                  <a:pt x="68783" y="41767"/>
                </a:cubicBezTo>
                <a:cubicBezTo>
                  <a:pt x="103894" y="43780"/>
                  <a:pt x="122718" y="48959"/>
                  <a:pt x="119980" y="57293"/>
                </a:cubicBezTo>
                <a:cubicBezTo>
                  <a:pt x="115229" y="71676"/>
                  <a:pt x="47399" y="76176"/>
                  <a:pt x="26790" y="81225"/>
                </a:cubicBezTo>
                <a:cubicBezTo>
                  <a:pt x="6787" y="86094"/>
                  <a:pt x="0" y="99429"/>
                  <a:pt x="21432" y="109835"/>
                </a:cubicBezTo>
                <a:lnTo>
                  <a:pt x="70700" y="109835"/>
                </a:lnTo>
                <a:cubicBezTo>
                  <a:pt x="56400" y="105442"/>
                  <a:pt x="42553" y="99417"/>
                  <a:pt x="44982" y="95048"/>
                </a:cubicBezTo>
                <a:cubicBezTo>
                  <a:pt x="47292" y="90893"/>
                  <a:pt x="71950" y="86154"/>
                  <a:pt x="86809" y="83356"/>
                </a:cubicBezTo>
                <a:cubicBezTo>
                  <a:pt x="101656" y="80594"/>
                  <a:pt x="134005" y="74891"/>
                  <a:pt x="134005" y="56364"/>
                </a:cubicBezTo>
                <a:cubicBezTo>
                  <a:pt x="133982" y="48018"/>
                  <a:pt x="119301" y="40958"/>
                  <a:pt x="91333" y="38077"/>
                </a:cubicBezTo>
                <a:cubicBezTo>
                  <a:pt x="68997" y="35755"/>
                  <a:pt x="29111" y="34957"/>
                  <a:pt x="28897" y="29635"/>
                </a:cubicBezTo>
                <a:cubicBezTo>
                  <a:pt x="28897" y="29504"/>
                  <a:pt x="28909" y="29373"/>
                  <a:pt x="28956" y="29230"/>
                </a:cubicBezTo>
                <a:cubicBezTo>
                  <a:pt x="28968" y="29194"/>
                  <a:pt x="28980" y="29147"/>
                  <a:pt x="29004" y="29099"/>
                </a:cubicBezTo>
                <a:cubicBezTo>
                  <a:pt x="31516" y="23289"/>
                  <a:pt x="54817" y="23039"/>
                  <a:pt x="66271" y="15800"/>
                </a:cubicBezTo>
                <a:cubicBezTo>
                  <a:pt x="75391" y="10049"/>
                  <a:pt x="76201" y="4763"/>
                  <a:pt x="7504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027" name="Google Shape;1027;p31"/>
          <p:cNvGrpSpPr/>
          <p:nvPr/>
        </p:nvGrpSpPr>
        <p:grpSpPr>
          <a:xfrm>
            <a:off x="3480768" y="3262482"/>
            <a:ext cx="580800" cy="1143392"/>
            <a:chOff x="3480768" y="3262482"/>
            <a:chExt cx="580800" cy="1143392"/>
          </a:xfrm>
        </p:grpSpPr>
        <p:sp>
          <p:nvSpPr>
            <p:cNvPr id="1028" name="Google Shape;1028;p31"/>
            <p:cNvSpPr/>
            <p:nvPr/>
          </p:nvSpPr>
          <p:spPr>
            <a:xfrm>
              <a:off x="3502928" y="3262482"/>
              <a:ext cx="536480" cy="1143392"/>
            </a:xfrm>
            <a:custGeom>
              <a:avLst/>
              <a:gdLst/>
              <a:ahLst/>
              <a:cxnLst/>
              <a:rect l="l" t="t" r="r" b="b"/>
              <a:pathLst>
                <a:path w="16765" h="35731" extrusionOk="0">
                  <a:moveTo>
                    <a:pt x="8370" y="0"/>
                  </a:moveTo>
                  <a:cubicBezTo>
                    <a:pt x="3739" y="0"/>
                    <a:pt x="0" y="3739"/>
                    <a:pt x="0" y="8394"/>
                  </a:cubicBezTo>
                  <a:cubicBezTo>
                    <a:pt x="0" y="12907"/>
                    <a:pt x="3501" y="16609"/>
                    <a:pt x="8108" y="16776"/>
                  </a:cubicBezTo>
                  <a:lnTo>
                    <a:pt x="8108" y="32826"/>
                  </a:lnTo>
                  <a:cubicBezTo>
                    <a:pt x="7370" y="32969"/>
                    <a:pt x="6930" y="33552"/>
                    <a:pt x="6930" y="34254"/>
                  </a:cubicBezTo>
                  <a:cubicBezTo>
                    <a:pt x="6930" y="35076"/>
                    <a:pt x="7573" y="35731"/>
                    <a:pt x="8370" y="35731"/>
                  </a:cubicBezTo>
                  <a:cubicBezTo>
                    <a:pt x="9204" y="35731"/>
                    <a:pt x="9870" y="35076"/>
                    <a:pt x="9870" y="34254"/>
                  </a:cubicBezTo>
                  <a:cubicBezTo>
                    <a:pt x="9870" y="33552"/>
                    <a:pt x="9299" y="32969"/>
                    <a:pt x="8704" y="32826"/>
                  </a:cubicBezTo>
                  <a:lnTo>
                    <a:pt x="8704" y="16776"/>
                  </a:lnTo>
                  <a:cubicBezTo>
                    <a:pt x="13169" y="16609"/>
                    <a:pt x="16764" y="12907"/>
                    <a:pt x="16764" y="8394"/>
                  </a:cubicBezTo>
                  <a:cubicBezTo>
                    <a:pt x="16764" y="3739"/>
                    <a:pt x="13014" y="0"/>
                    <a:pt x="837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31"/>
            <p:cNvSpPr txBox="1"/>
            <p:nvPr/>
          </p:nvSpPr>
          <p:spPr>
            <a:xfrm>
              <a:off x="3480768" y="3365775"/>
              <a:ext cx="580800" cy="3279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 sz="2000" dirty="0">
                  <a:solidFill>
                    <a:srgbClr val="FFFFFF"/>
                  </a:solidFill>
                  <a:latin typeface="Fira Sans Extra Condensed"/>
                  <a:ea typeface="Roboto"/>
                  <a:cs typeface="Roboto"/>
                  <a:sym typeface="Fira Sans Extra Condensed"/>
                </a:rPr>
                <a:t>2019</a:t>
              </a:r>
              <a:endParaRPr dirty="0">
                <a:latin typeface="Roboto"/>
                <a:ea typeface="Roboto"/>
                <a:cs typeface="Roboto"/>
                <a:sym typeface="Roboto"/>
              </a:endParaRPr>
            </a:p>
          </p:txBody>
        </p:sp>
      </p:grpSp>
      <p:grpSp>
        <p:nvGrpSpPr>
          <p:cNvPr id="1032" name="Google Shape;1032;p31"/>
          <p:cNvGrpSpPr/>
          <p:nvPr/>
        </p:nvGrpSpPr>
        <p:grpSpPr>
          <a:xfrm>
            <a:off x="2747338" y="1504929"/>
            <a:ext cx="580800" cy="1143808"/>
            <a:chOff x="2747338" y="1504929"/>
            <a:chExt cx="580800" cy="1143808"/>
          </a:xfrm>
        </p:grpSpPr>
        <p:sp>
          <p:nvSpPr>
            <p:cNvPr id="1033" name="Google Shape;1033;p31"/>
            <p:cNvSpPr/>
            <p:nvPr/>
          </p:nvSpPr>
          <p:spPr>
            <a:xfrm>
              <a:off x="2769494" y="1504929"/>
              <a:ext cx="536480" cy="1143808"/>
            </a:xfrm>
            <a:custGeom>
              <a:avLst/>
              <a:gdLst/>
              <a:ahLst/>
              <a:cxnLst/>
              <a:rect l="l" t="t" r="r" b="b"/>
              <a:pathLst>
                <a:path w="16765" h="35744" extrusionOk="0">
                  <a:moveTo>
                    <a:pt x="8371" y="1"/>
                  </a:moveTo>
                  <a:cubicBezTo>
                    <a:pt x="3739" y="1"/>
                    <a:pt x="0" y="3751"/>
                    <a:pt x="0" y="8395"/>
                  </a:cubicBezTo>
                  <a:cubicBezTo>
                    <a:pt x="0" y="12919"/>
                    <a:pt x="3501" y="16610"/>
                    <a:pt x="8109" y="16777"/>
                  </a:cubicBezTo>
                  <a:lnTo>
                    <a:pt x="8109" y="32838"/>
                  </a:lnTo>
                  <a:cubicBezTo>
                    <a:pt x="7370" y="32981"/>
                    <a:pt x="6930" y="33564"/>
                    <a:pt x="6930" y="34255"/>
                  </a:cubicBezTo>
                  <a:cubicBezTo>
                    <a:pt x="6930" y="35088"/>
                    <a:pt x="7573" y="35743"/>
                    <a:pt x="8371" y="35743"/>
                  </a:cubicBezTo>
                  <a:cubicBezTo>
                    <a:pt x="9204" y="35743"/>
                    <a:pt x="9871" y="35088"/>
                    <a:pt x="9871" y="34255"/>
                  </a:cubicBezTo>
                  <a:cubicBezTo>
                    <a:pt x="9871" y="33552"/>
                    <a:pt x="9299" y="32969"/>
                    <a:pt x="8704" y="32826"/>
                  </a:cubicBezTo>
                  <a:lnTo>
                    <a:pt x="8704" y="16777"/>
                  </a:lnTo>
                  <a:cubicBezTo>
                    <a:pt x="13169" y="16622"/>
                    <a:pt x="16764" y="12919"/>
                    <a:pt x="16764" y="8395"/>
                  </a:cubicBezTo>
                  <a:cubicBezTo>
                    <a:pt x="16764" y="3751"/>
                    <a:pt x="13014" y="1"/>
                    <a:pt x="83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31"/>
            <p:cNvSpPr txBox="1"/>
            <p:nvPr/>
          </p:nvSpPr>
          <p:spPr>
            <a:xfrm>
              <a:off x="2747338" y="1610150"/>
              <a:ext cx="580800" cy="3279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 sz="2000" dirty="0">
                  <a:solidFill>
                    <a:srgbClr val="FFFFFF"/>
                  </a:solidFill>
                  <a:latin typeface="Fira Sans Extra Condensed"/>
                  <a:ea typeface="Roboto"/>
                  <a:cs typeface="Roboto"/>
                  <a:sym typeface="Fira Sans Extra Condensed"/>
                </a:rPr>
                <a:t>2021</a:t>
              </a:r>
              <a:endParaRPr dirty="0">
                <a:latin typeface="Roboto"/>
                <a:ea typeface="Roboto"/>
                <a:cs typeface="Roboto"/>
                <a:sym typeface="Roboto"/>
              </a:endParaRPr>
            </a:p>
          </p:txBody>
        </p:sp>
      </p:grpSp>
      <p:grpSp>
        <p:nvGrpSpPr>
          <p:cNvPr id="1037" name="Google Shape;1037;p31"/>
          <p:cNvGrpSpPr/>
          <p:nvPr/>
        </p:nvGrpSpPr>
        <p:grpSpPr>
          <a:xfrm>
            <a:off x="5988875" y="2271484"/>
            <a:ext cx="580800" cy="1143392"/>
            <a:chOff x="5988875" y="2271484"/>
            <a:chExt cx="580800" cy="1143392"/>
          </a:xfrm>
        </p:grpSpPr>
        <p:sp>
          <p:nvSpPr>
            <p:cNvPr id="1038" name="Google Shape;1038;p31"/>
            <p:cNvSpPr/>
            <p:nvPr/>
          </p:nvSpPr>
          <p:spPr>
            <a:xfrm>
              <a:off x="6011050" y="2271484"/>
              <a:ext cx="536448" cy="1143392"/>
            </a:xfrm>
            <a:custGeom>
              <a:avLst/>
              <a:gdLst/>
              <a:ahLst/>
              <a:cxnLst/>
              <a:rect l="l" t="t" r="r" b="b"/>
              <a:pathLst>
                <a:path w="16764" h="35731" extrusionOk="0">
                  <a:moveTo>
                    <a:pt x="8358" y="0"/>
                  </a:moveTo>
                  <a:cubicBezTo>
                    <a:pt x="3739" y="0"/>
                    <a:pt x="0" y="3739"/>
                    <a:pt x="0" y="8394"/>
                  </a:cubicBezTo>
                  <a:cubicBezTo>
                    <a:pt x="0" y="12907"/>
                    <a:pt x="3489" y="16610"/>
                    <a:pt x="8108" y="16776"/>
                  </a:cubicBezTo>
                  <a:lnTo>
                    <a:pt x="8108" y="32826"/>
                  </a:lnTo>
                  <a:cubicBezTo>
                    <a:pt x="7358" y="32969"/>
                    <a:pt x="6929" y="33552"/>
                    <a:pt x="6929" y="34255"/>
                  </a:cubicBezTo>
                  <a:cubicBezTo>
                    <a:pt x="6929" y="35076"/>
                    <a:pt x="7560" y="35731"/>
                    <a:pt x="8370" y="35731"/>
                  </a:cubicBezTo>
                  <a:cubicBezTo>
                    <a:pt x="9204" y="35731"/>
                    <a:pt x="9858" y="35076"/>
                    <a:pt x="9858" y="34255"/>
                  </a:cubicBezTo>
                  <a:cubicBezTo>
                    <a:pt x="9858" y="33552"/>
                    <a:pt x="9299" y="32969"/>
                    <a:pt x="8703" y="32826"/>
                  </a:cubicBezTo>
                  <a:lnTo>
                    <a:pt x="8703" y="16776"/>
                  </a:lnTo>
                  <a:cubicBezTo>
                    <a:pt x="13168" y="16610"/>
                    <a:pt x="16764" y="12907"/>
                    <a:pt x="16764" y="8394"/>
                  </a:cubicBezTo>
                  <a:cubicBezTo>
                    <a:pt x="16764" y="3739"/>
                    <a:pt x="13014" y="0"/>
                    <a:pt x="835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31"/>
            <p:cNvSpPr txBox="1"/>
            <p:nvPr/>
          </p:nvSpPr>
          <p:spPr>
            <a:xfrm>
              <a:off x="5988875" y="2376288"/>
              <a:ext cx="580800" cy="3279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 sz="2000" dirty="0">
                  <a:solidFill>
                    <a:srgbClr val="FFFFFF"/>
                  </a:solidFill>
                  <a:latin typeface="Fira Sans Extra Condensed"/>
                  <a:ea typeface="Roboto"/>
                  <a:cs typeface="Roboto"/>
                  <a:sym typeface="Fira Sans Extra Condensed"/>
                </a:rPr>
                <a:t>2020</a:t>
              </a:r>
              <a:endParaRPr dirty="0">
                <a:latin typeface="Roboto"/>
                <a:ea typeface="Roboto"/>
                <a:cs typeface="Roboto"/>
                <a:sym typeface="Roboto"/>
              </a:endParaRPr>
            </a:p>
          </p:txBody>
        </p:sp>
      </p:grpSp>
      <p:grpSp>
        <p:nvGrpSpPr>
          <p:cNvPr id="1042" name="Google Shape;1042;p31"/>
          <p:cNvGrpSpPr/>
          <p:nvPr/>
        </p:nvGrpSpPr>
        <p:grpSpPr>
          <a:xfrm>
            <a:off x="4250826" y="668795"/>
            <a:ext cx="642400" cy="904349"/>
            <a:chOff x="6500676" y="668795"/>
            <a:chExt cx="642400" cy="904349"/>
          </a:xfrm>
        </p:grpSpPr>
        <p:grpSp>
          <p:nvGrpSpPr>
            <p:cNvPr id="1043" name="Google Shape;1043;p31"/>
            <p:cNvGrpSpPr/>
            <p:nvPr/>
          </p:nvGrpSpPr>
          <p:grpSpPr>
            <a:xfrm>
              <a:off x="6500676" y="668795"/>
              <a:ext cx="642400" cy="904349"/>
              <a:chOff x="4250801" y="645020"/>
              <a:chExt cx="642400" cy="904349"/>
            </a:xfrm>
          </p:grpSpPr>
          <p:sp>
            <p:nvSpPr>
              <p:cNvPr id="1044" name="Google Shape;1044;p31"/>
              <p:cNvSpPr/>
              <p:nvPr/>
            </p:nvSpPr>
            <p:spPr>
              <a:xfrm>
                <a:off x="4395601" y="1227769"/>
                <a:ext cx="352064" cy="321600"/>
              </a:xfrm>
              <a:custGeom>
                <a:avLst/>
                <a:gdLst/>
                <a:ahLst/>
                <a:cxnLst/>
                <a:rect l="l" t="t" r="r" b="b"/>
                <a:pathLst>
                  <a:path w="11002" h="10050" extrusionOk="0">
                    <a:moveTo>
                      <a:pt x="0" y="0"/>
                    </a:moveTo>
                    <a:cubicBezTo>
                      <a:pt x="1" y="1"/>
                      <a:pt x="3" y="2"/>
                      <a:pt x="4" y="2"/>
                    </a:cubicBezTo>
                    <a:lnTo>
                      <a:pt x="4" y="2"/>
                    </a:lnTo>
                    <a:cubicBezTo>
                      <a:pt x="3" y="2"/>
                      <a:pt x="1" y="1"/>
                      <a:pt x="0" y="0"/>
                    </a:cubicBezTo>
                    <a:close/>
                    <a:moveTo>
                      <a:pt x="11002" y="0"/>
                    </a:moveTo>
                    <a:cubicBezTo>
                      <a:pt x="11001" y="1"/>
                      <a:pt x="10999" y="2"/>
                      <a:pt x="10998" y="2"/>
                    </a:cubicBezTo>
                    <a:lnTo>
                      <a:pt x="10998" y="2"/>
                    </a:lnTo>
                    <a:cubicBezTo>
                      <a:pt x="10999" y="2"/>
                      <a:pt x="11001" y="1"/>
                      <a:pt x="11002" y="0"/>
                    </a:cubicBezTo>
                    <a:close/>
                    <a:moveTo>
                      <a:pt x="4" y="2"/>
                    </a:moveTo>
                    <a:cubicBezTo>
                      <a:pt x="378" y="265"/>
                      <a:pt x="5501" y="10049"/>
                      <a:pt x="5501" y="10049"/>
                    </a:cubicBezTo>
                    <a:cubicBezTo>
                      <a:pt x="5501" y="10049"/>
                      <a:pt x="10624" y="265"/>
                      <a:pt x="10998" y="2"/>
                    </a:cubicBezTo>
                    <a:lnTo>
                      <a:pt x="10998" y="2"/>
                    </a:lnTo>
                    <a:cubicBezTo>
                      <a:pt x="9415" y="1025"/>
                      <a:pt x="7535" y="1631"/>
                      <a:pt x="5501" y="1631"/>
                    </a:cubicBezTo>
                    <a:cubicBezTo>
                      <a:pt x="3467" y="1631"/>
                      <a:pt x="1587" y="1025"/>
                      <a:pt x="4" y="2"/>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31"/>
              <p:cNvSpPr/>
              <p:nvPr/>
            </p:nvSpPr>
            <p:spPr>
              <a:xfrm>
                <a:off x="4250801" y="645020"/>
                <a:ext cx="642400" cy="642400"/>
              </a:xfrm>
              <a:custGeom>
                <a:avLst/>
                <a:gdLst/>
                <a:ahLst/>
                <a:cxnLst/>
                <a:rect l="l" t="t" r="r" b="b"/>
                <a:pathLst>
                  <a:path w="20075" h="20075" extrusionOk="0">
                    <a:moveTo>
                      <a:pt x="10026" y="3394"/>
                    </a:moveTo>
                    <a:cubicBezTo>
                      <a:pt x="13693" y="3394"/>
                      <a:pt x="16682" y="6358"/>
                      <a:pt x="16682" y="10049"/>
                    </a:cubicBezTo>
                    <a:cubicBezTo>
                      <a:pt x="16682" y="13717"/>
                      <a:pt x="13693" y="16681"/>
                      <a:pt x="10026" y="16681"/>
                    </a:cubicBezTo>
                    <a:cubicBezTo>
                      <a:pt x="6359" y="16681"/>
                      <a:pt x="3394" y="13717"/>
                      <a:pt x="3394" y="10049"/>
                    </a:cubicBezTo>
                    <a:cubicBezTo>
                      <a:pt x="3394" y="6358"/>
                      <a:pt x="6359" y="3394"/>
                      <a:pt x="10026" y="3394"/>
                    </a:cubicBezTo>
                    <a:close/>
                    <a:moveTo>
                      <a:pt x="10026" y="1"/>
                    </a:moveTo>
                    <a:cubicBezTo>
                      <a:pt x="4501" y="1"/>
                      <a:pt x="1" y="4489"/>
                      <a:pt x="1" y="10049"/>
                    </a:cubicBezTo>
                    <a:cubicBezTo>
                      <a:pt x="1" y="15574"/>
                      <a:pt x="4501" y="20074"/>
                      <a:pt x="10026" y="20074"/>
                    </a:cubicBezTo>
                    <a:cubicBezTo>
                      <a:pt x="15574" y="20074"/>
                      <a:pt x="20075" y="15574"/>
                      <a:pt x="20075" y="10049"/>
                    </a:cubicBezTo>
                    <a:cubicBezTo>
                      <a:pt x="20075" y="4489"/>
                      <a:pt x="15574" y="1"/>
                      <a:pt x="1002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46" name="Google Shape;1046;p31"/>
            <p:cNvSpPr txBox="1"/>
            <p:nvPr/>
          </p:nvSpPr>
          <p:spPr>
            <a:xfrm>
              <a:off x="6531500" y="825250"/>
              <a:ext cx="580800" cy="3279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 sz="2000" dirty="0">
                  <a:solidFill>
                    <a:schemeClr val="accent5"/>
                  </a:solidFill>
                  <a:latin typeface="Fira Sans Extra Condensed"/>
                  <a:ea typeface="Roboto"/>
                  <a:cs typeface="Roboto"/>
                  <a:sym typeface="Fira Sans Extra Condensed"/>
                </a:rPr>
                <a:t>Now</a:t>
              </a:r>
              <a:endParaRPr dirty="0">
                <a:solidFill>
                  <a:schemeClr val="accent5"/>
                </a:solidFill>
                <a:latin typeface="Roboto"/>
                <a:ea typeface="Roboto"/>
                <a:cs typeface="Roboto"/>
                <a:sym typeface="Roboto"/>
              </a:endParaRPr>
            </a:p>
          </p:txBody>
        </p:sp>
      </p:grpSp>
      <p:pic>
        <p:nvPicPr>
          <p:cNvPr id="3" name="Picture 2">
            <a:extLst>
              <a:ext uri="{FF2B5EF4-FFF2-40B4-BE49-F238E27FC236}">
                <a16:creationId xmlns:a16="http://schemas.microsoft.com/office/drawing/2014/main" id="{92BFAADD-4B71-4F6F-A424-35056C33C352}"/>
              </a:ext>
            </a:extLst>
          </p:cNvPr>
          <p:cNvPicPr>
            <a:picLocks noChangeAspect="1"/>
          </p:cNvPicPr>
          <p:nvPr/>
        </p:nvPicPr>
        <p:blipFill>
          <a:blip r:embed="rId3"/>
          <a:stretch>
            <a:fillRect/>
          </a:stretch>
        </p:blipFill>
        <p:spPr>
          <a:xfrm>
            <a:off x="7592192" y="3560055"/>
            <a:ext cx="1476486" cy="151884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grpSp>
        <p:nvGrpSpPr>
          <p:cNvPr id="55" name="Google Shape;55;p15"/>
          <p:cNvGrpSpPr/>
          <p:nvPr/>
        </p:nvGrpSpPr>
        <p:grpSpPr>
          <a:xfrm>
            <a:off x="1595350" y="1290207"/>
            <a:ext cx="4874137" cy="3853295"/>
            <a:chOff x="1595350" y="1290207"/>
            <a:chExt cx="4874137" cy="3853295"/>
          </a:xfrm>
        </p:grpSpPr>
        <p:sp>
          <p:nvSpPr>
            <p:cNvPr id="56" name="Google Shape;56;p15"/>
            <p:cNvSpPr/>
            <p:nvPr/>
          </p:nvSpPr>
          <p:spPr>
            <a:xfrm>
              <a:off x="1595350" y="1290207"/>
              <a:ext cx="4874137" cy="3853295"/>
            </a:xfrm>
            <a:custGeom>
              <a:avLst/>
              <a:gdLst/>
              <a:ahLst/>
              <a:cxnLst/>
              <a:rect l="l" t="t" r="r" b="b"/>
              <a:pathLst>
                <a:path w="174904" h="138272" extrusionOk="0">
                  <a:moveTo>
                    <a:pt x="124203" y="0"/>
                  </a:moveTo>
                  <a:cubicBezTo>
                    <a:pt x="122858" y="0"/>
                    <a:pt x="121513" y="166"/>
                    <a:pt x="120206" y="504"/>
                  </a:cubicBezTo>
                  <a:cubicBezTo>
                    <a:pt x="116051" y="1552"/>
                    <a:pt x="112407" y="4302"/>
                    <a:pt x="110252" y="8005"/>
                  </a:cubicBezTo>
                  <a:cubicBezTo>
                    <a:pt x="108074" y="11696"/>
                    <a:pt x="107454" y="16221"/>
                    <a:pt x="108562" y="20352"/>
                  </a:cubicBezTo>
                  <a:cubicBezTo>
                    <a:pt x="109098" y="22424"/>
                    <a:pt x="110074" y="24376"/>
                    <a:pt x="111372" y="26055"/>
                  </a:cubicBezTo>
                  <a:lnTo>
                    <a:pt x="111479" y="26222"/>
                  </a:lnTo>
                  <a:lnTo>
                    <a:pt x="111538" y="26293"/>
                  </a:lnTo>
                  <a:lnTo>
                    <a:pt x="111586" y="26353"/>
                  </a:lnTo>
                  <a:lnTo>
                    <a:pt x="111776" y="26591"/>
                  </a:lnTo>
                  <a:lnTo>
                    <a:pt x="112146" y="27055"/>
                  </a:lnTo>
                  <a:lnTo>
                    <a:pt x="112896" y="27996"/>
                  </a:lnTo>
                  <a:lnTo>
                    <a:pt x="114384" y="29877"/>
                  </a:lnTo>
                  <a:lnTo>
                    <a:pt x="120361" y="37378"/>
                  </a:lnTo>
                  <a:lnTo>
                    <a:pt x="132303" y="52392"/>
                  </a:lnTo>
                  <a:lnTo>
                    <a:pt x="138280" y="59905"/>
                  </a:lnTo>
                  <a:lnTo>
                    <a:pt x="141268" y="63655"/>
                  </a:lnTo>
                  <a:cubicBezTo>
                    <a:pt x="141554" y="64012"/>
                    <a:pt x="141661" y="64179"/>
                    <a:pt x="141828" y="64417"/>
                  </a:cubicBezTo>
                  <a:cubicBezTo>
                    <a:pt x="141899" y="64524"/>
                    <a:pt x="141995" y="64631"/>
                    <a:pt x="142066" y="64750"/>
                  </a:cubicBezTo>
                  <a:lnTo>
                    <a:pt x="142256" y="65096"/>
                  </a:lnTo>
                  <a:cubicBezTo>
                    <a:pt x="142328" y="65215"/>
                    <a:pt x="142399" y="65334"/>
                    <a:pt x="142459" y="65453"/>
                  </a:cubicBezTo>
                  <a:lnTo>
                    <a:pt x="142626" y="65822"/>
                  </a:lnTo>
                  <a:lnTo>
                    <a:pt x="142792" y="66191"/>
                  </a:lnTo>
                  <a:lnTo>
                    <a:pt x="142911" y="66572"/>
                  </a:lnTo>
                  <a:cubicBezTo>
                    <a:pt x="143602" y="68608"/>
                    <a:pt x="143459" y="70942"/>
                    <a:pt x="142530" y="72882"/>
                  </a:cubicBezTo>
                  <a:cubicBezTo>
                    <a:pt x="142066" y="73859"/>
                    <a:pt x="141411" y="74740"/>
                    <a:pt x="140613" y="75466"/>
                  </a:cubicBezTo>
                  <a:lnTo>
                    <a:pt x="140316" y="75740"/>
                  </a:lnTo>
                  <a:lnTo>
                    <a:pt x="140161" y="75883"/>
                  </a:lnTo>
                  <a:lnTo>
                    <a:pt x="139923" y="76061"/>
                  </a:lnTo>
                  <a:lnTo>
                    <a:pt x="139458" y="76442"/>
                  </a:lnTo>
                  <a:lnTo>
                    <a:pt x="139399" y="76490"/>
                  </a:lnTo>
                  <a:lnTo>
                    <a:pt x="139363" y="76514"/>
                  </a:lnTo>
                  <a:lnTo>
                    <a:pt x="139280" y="76573"/>
                  </a:lnTo>
                  <a:lnTo>
                    <a:pt x="139113" y="76692"/>
                  </a:lnTo>
                  <a:cubicBezTo>
                    <a:pt x="138887" y="76847"/>
                    <a:pt x="138673" y="77026"/>
                    <a:pt x="138435" y="77133"/>
                  </a:cubicBezTo>
                  <a:cubicBezTo>
                    <a:pt x="138196" y="77264"/>
                    <a:pt x="137970" y="77431"/>
                    <a:pt x="137720" y="77514"/>
                  </a:cubicBezTo>
                  <a:cubicBezTo>
                    <a:pt x="136605" y="78048"/>
                    <a:pt x="135364" y="78318"/>
                    <a:pt x="134119" y="78318"/>
                  </a:cubicBezTo>
                  <a:cubicBezTo>
                    <a:pt x="133197" y="78318"/>
                    <a:pt x="132274" y="78170"/>
                    <a:pt x="131398" y="77871"/>
                  </a:cubicBezTo>
                  <a:cubicBezTo>
                    <a:pt x="130374" y="77526"/>
                    <a:pt x="129422" y="76990"/>
                    <a:pt x="128612" y="76288"/>
                  </a:cubicBezTo>
                  <a:cubicBezTo>
                    <a:pt x="128421" y="76097"/>
                    <a:pt x="128207" y="75918"/>
                    <a:pt x="128017" y="75728"/>
                  </a:cubicBezTo>
                  <a:cubicBezTo>
                    <a:pt x="127838" y="75514"/>
                    <a:pt x="127671" y="75323"/>
                    <a:pt x="127469" y="75109"/>
                  </a:cubicBezTo>
                  <a:lnTo>
                    <a:pt x="125981" y="73240"/>
                  </a:lnTo>
                  <a:lnTo>
                    <a:pt x="114039" y="58226"/>
                  </a:lnTo>
                  <a:lnTo>
                    <a:pt x="102085" y="43212"/>
                  </a:lnTo>
                  <a:lnTo>
                    <a:pt x="99108" y="39462"/>
                  </a:lnTo>
                  <a:lnTo>
                    <a:pt x="98358" y="38521"/>
                  </a:lnTo>
                  <a:lnTo>
                    <a:pt x="97989" y="38045"/>
                  </a:lnTo>
                  <a:lnTo>
                    <a:pt x="97799" y="37819"/>
                  </a:lnTo>
                  <a:lnTo>
                    <a:pt x="97751" y="37759"/>
                  </a:lnTo>
                  <a:lnTo>
                    <a:pt x="97691" y="37688"/>
                  </a:lnTo>
                  <a:lnTo>
                    <a:pt x="97560" y="37533"/>
                  </a:lnTo>
                  <a:cubicBezTo>
                    <a:pt x="97203" y="37140"/>
                    <a:pt x="96870" y="36735"/>
                    <a:pt x="96501" y="36354"/>
                  </a:cubicBezTo>
                  <a:cubicBezTo>
                    <a:pt x="96108" y="35997"/>
                    <a:pt x="95727" y="35628"/>
                    <a:pt x="95322" y="35282"/>
                  </a:cubicBezTo>
                  <a:cubicBezTo>
                    <a:pt x="93691" y="33937"/>
                    <a:pt x="91786" y="32901"/>
                    <a:pt x="89774" y="32270"/>
                  </a:cubicBezTo>
                  <a:cubicBezTo>
                    <a:pt x="88158" y="31754"/>
                    <a:pt x="86462" y="31493"/>
                    <a:pt x="84765" y="31493"/>
                  </a:cubicBezTo>
                  <a:cubicBezTo>
                    <a:pt x="84386" y="31493"/>
                    <a:pt x="84008" y="31506"/>
                    <a:pt x="83630" y="31532"/>
                  </a:cubicBezTo>
                  <a:cubicBezTo>
                    <a:pt x="83594" y="31520"/>
                    <a:pt x="83547" y="31520"/>
                    <a:pt x="83511" y="31520"/>
                  </a:cubicBezTo>
                  <a:cubicBezTo>
                    <a:pt x="83440" y="31520"/>
                    <a:pt x="83368" y="31532"/>
                    <a:pt x="83309" y="31568"/>
                  </a:cubicBezTo>
                  <a:cubicBezTo>
                    <a:pt x="81261" y="31734"/>
                    <a:pt x="79249" y="32294"/>
                    <a:pt x="77415" y="33211"/>
                  </a:cubicBezTo>
                  <a:cubicBezTo>
                    <a:pt x="75510" y="34163"/>
                    <a:pt x="73819" y="35461"/>
                    <a:pt x="72402" y="37033"/>
                  </a:cubicBezTo>
                  <a:cubicBezTo>
                    <a:pt x="70986" y="38616"/>
                    <a:pt x="69878" y="40474"/>
                    <a:pt x="69164" y="42462"/>
                  </a:cubicBezTo>
                  <a:cubicBezTo>
                    <a:pt x="68450" y="44450"/>
                    <a:pt x="68116" y="46570"/>
                    <a:pt x="68188" y="48689"/>
                  </a:cubicBezTo>
                  <a:cubicBezTo>
                    <a:pt x="68271" y="50796"/>
                    <a:pt x="68747" y="52904"/>
                    <a:pt x="69616" y="54833"/>
                  </a:cubicBezTo>
                  <a:lnTo>
                    <a:pt x="69938" y="55559"/>
                  </a:lnTo>
                  <a:lnTo>
                    <a:pt x="70331" y="56249"/>
                  </a:lnTo>
                  <a:lnTo>
                    <a:pt x="70724" y="56940"/>
                  </a:lnTo>
                  <a:cubicBezTo>
                    <a:pt x="70867" y="57166"/>
                    <a:pt x="71021" y="57380"/>
                    <a:pt x="71176" y="57595"/>
                  </a:cubicBezTo>
                  <a:lnTo>
                    <a:pt x="71640" y="58238"/>
                  </a:lnTo>
                  <a:lnTo>
                    <a:pt x="71760" y="58392"/>
                  </a:lnTo>
                  <a:lnTo>
                    <a:pt x="71855" y="58512"/>
                  </a:lnTo>
                  <a:lnTo>
                    <a:pt x="72033" y="58750"/>
                  </a:lnTo>
                  <a:lnTo>
                    <a:pt x="72783" y="59690"/>
                  </a:lnTo>
                  <a:lnTo>
                    <a:pt x="78737" y="67203"/>
                  </a:lnTo>
                  <a:lnTo>
                    <a:pt x="90667" y="82241"/>
                  </a:lnTo>
                  <a:lnTo>
                    <a:pt x="96620" y="89753"/>
                  </a:lnTo>
                  <a:lnTo>
                    <a:pt x="99596" y="93516"/>
                  </a:lnTo>
                  <a:lnTo>
                    <a:pt x="101097" y="95397"/>
                  </a:lnTo>
                  <a:lnTo>
                    <a:pt x="101466" y="95861"/>
                  </a:lnTo>
                  <a:lnTo>
                    <a:pt x="101692" y="96195"/>
                  </a:lnTo>
                  <a:lnTo>
                    <a:pt x="101930" y="96528"/>
                  </a:lnTo>
                  <a:cubicBezTo>
                    <a:pt x="102013" y="96635"/>
                    <a:pt x="102073" y="96766"/>
                    <a:pt x="102132" y="96873"/>
                  </a:cubicBezTo>
                  <a:cubicBezTo>
                    <a:pt x="103240" y="98731"/>
                    <a:pt x="103561" y="101017"/>
                    <a:pt x="103049" y="103136"/>
                  </a:cubicBezTo>
                  <a:cubicBezTo>
                    <a:pt x="102537" y="105243"/>
                    <a:pt x="101204" y="107101"/>
                    <a:pt x="99370" y="108280"/>
                  </a:cubicBezTo>
                  <a:cubicBezTo>
                    <a:pt x="98017" y="109146"/>
                    <a:pt x="96414" y="109599"/>
                    <a:pt x="94806" y="109599"/>
                  </a:cubicBezTo>
                  <a:cubicBezTo>
                    <a:pt x="94249" y="109599"/>
                    <a:pt x="93691" y="109545"/>
                    <a:pt x="93143" y="109434"/>
                  </a:cubicBezTo>
                  <a:cubicBezTo>
                    <a:pt x="92084" y="109220"/>
                    <a:pt x="91060" y="108803"/>
                    <a:pt x="90167" y="108208"/>
                  </a:cubicBezTo>
                  <a:cubicBezTo>
                    <a:pt x="90048" y="108149"/>
                    <a:pt x="89940" y="108053"/>
                    <a:pt x="89833" y="107970"/>
                  </a:cubicBezTo>
                  <a:lnTo>
                    <a:pt x="89512" y="107732"/>
                  </a:lnTo>
                  <a:cubicBezTo>
                    <a:pt x="89405" y="107660"/>
                    <a:pt x="89309" y="107553"/>
                    <a:pt x="89214" y="107470"/>
                  </a:cubicBezTo>
                  <a:lnTo>
                    <a:pt x="88916" y="107196"/>
                  </a:lnTo>
                  <a:lnTo>
                    <a:pt x="88762" y="107053"/>
                  </a:lnTo>
                  <a:lnTo>
                    <a:pt x="88631" y="106898"/>
                  </a:lnTo>
                  <a:lnTo>
                    <a:pt x="88357" y="106589"/>
                  </a:lnTo>
                  <a:lnTo>
                    <a:pt x="88226" y="106446"/>
                  </a:lnTo>
                  <a:lnTo>
                    <a:pt x="88190" y="106410"/>
                  </a:lnTo>
                  <a:lnTo>
                    <a:pt x="88143" y="106351"/>
                  </a:lnTo>
                  <a:lnTo>
                    <a:pt x="88047" y="106232"/>
                  </a:lnTo>
                  <a:lnTo>
                    <a:pt x="87678" y="105755"/>
                  </a:lnTo>
                  <a:lnTo>
                    <a:pt x="81701" y="98254"/>
                  </a:lnTo>
                  <a:lnTo>
                    <a:pt x="80213" y="96373"/>
                  </a:lnTo>
                  <a:lnTo>
                    <a:pt x="79832" y="95909"/>
                  </a:lnTo>
                  <a:lnTo>
                    <a:pt x="79653" y="95671"/>
                  </a:lnTo>
                  <a:lnTo>
                    <a:pt x="79391" y="95385"/>
                  </a:lnTo>
                  <a:lnTo>
                    <a:pt x="78868" y="94778"/>
                  </a:lnTo>
                  <a:cubicBezTo>
                    <a:pt x="78689" y="94587"/>
                    <a:pt x="78522" y="94385"/>
                    <a:pt x="78320" y="94206"/>
                  </a:cubicBezTo>
                  <a:cubicBezTo>
                    <a:pt x="76808" y="92706"/>
                    <a:pt x="74986" y="91504"/>
                    <a:pt x="72998" y="90706"/>
                  </a:cubicBezTo>
                  <a:cubicBezTo>
                    <a:pt x="71076" y="89942"/>
                    <a:pt x="69009" y="89538"/>
                    <a:pt x="66937" y="89538"/>
                  </a:cubicBezTo>
                  <a:cubicBezTo>
                    <a:pt x="66877" y="89538"/>
                    <a:pt x="66818" y="89538"/>
                    <a:pt x="66759" y="89539"/>
                  </a:cubicBezTo>
                  <a:cubicBezTo>
                    <a:pt x="64628" y="89563"/>
                    <a:pt x="62496" y="90003"/>
                    <a:pt x="60544" y="90849"/>
                  </a:cubicBezTo>
                  <a:cubicBezTo>
                    <a:pt x="60056" y="91075"/>
                    <a:pt x="59556" y="91277"/>
                    <a:pt x="59103" y="91563"/>
                  </a:cubicBezTo>
                  <a:cubicBezTo>
                    <a:pt x="58639" y="91825"/>
                    <a:pt x="58175" y="92075"/>
                    <a:pt x="57746" y="92397"/>
                  </a:cubicBezTo>
                  <a:lnTo>
                    <a:pt x="57103" y="92861"/>
                  </a:lnTo>
                  <a:lnTo>
                    <a:pt x="56936" y="92980"/>
                  </a:lnTo>
                  <a:cubicBezTo>
                    <a:pt x="56889" y="93028"/>
                    <a:pt x="56829" y="93063"/>
                    <a:pt x="56793" y="93087"/>
                  </a:cubicBezTo>
                  <a:lnTo>
                    <a:pt x="56555" y="93278"/>
                  </a:lnTo>
                  <a:lnTo>
                    <a:pt x="55615" y="94028"/>
                  </a:lnTo>
                  <a:lnTo>
                    <a:pt x="51864" y="97016"/>
                  </a:lnTo>
                  <a:lnTo>
                    <a:pt x="36850" y="108958"/>
                  </a:lnTo>
                  <a:lnTo>
                    <a:pt x="1" y="138271"/>
                  </a:lnTo>
                  <a:lnTo>
                    <a:pt x="13062" y="138271"/>
                  </a:lnTo>
                  <a:lnTo>
                    <a:pt x="41911" y="115304"/>
                  </a:lnTo>
                  <a:lnTo>
                    <a:pt x="56924" y="103362"/>
                  </a:lnTo>
                  <a:lnTo>
                    <a:pt x="60675" y="100374"/>
                  </a:lnTo>
                  <a:lnTo>
                    <a:pt x="61615" y="99636"/>
                  </a:lnTo>
                  <a:lnTo>
                    <a:pt x="61854" y="99445"/>
                  </a:lnTo>
                  <a:cubicBezTo>
                    <a:pt x="61889" y="99409"/>
                    <a:pt x="61913" y="99386"/>
                    <a:pt x="61949" y="99374"/>
                  </a:cubicBezTo>
                  <a:lnTo>
                    <a:pt x="62032" y="99314"/>
                  </a:lnTo>
                  <a:lnTo>
                    <a:pt x="62354" y="99088"/>
                  </a:lnTo>
                  <a:cubicBezTo>
                    <a:pt x="62568" y="98909"/>
                    <a:pt x="62806" y="98802"/>
                    <a:pt x="63032" y="98659"/>
                  </a:cubicBezTo>
                  <a:cubicBezTo>
                    <a:pt x="63258" y="98516"/>
                    <a:pt x="63509" y="98421"/>
                    <a:pt x="63747" y="98314"/>
                  </a:cubicBezTo>
                  <a:cubicBezTo>
                    <a:pt x="64745" y="97879"/>
                    <a:pt x="65841" y="97662"/>
                    <a:pt x="66940" y="97662"/>
                  </a:cubicBezTo>
                  <a:cubicBezTo>
                    <a:pt x="67976" y="97662"/>
                    <a:pt x="69014" y="97855"/>
                    <a:pt x="69974" y="98243"/>
                  </a:cubicBezTo>
                  <a:cubicBezTo>
                    <a:pt x="70962" y="98635"/>
                    <a:pt x="71855" y="99231"/>
                    <a:pt x="72617" y="99981"/>
                  </a:cubicBezTo>
                  <a:cubicBezTo>
                    <a:pt x="72724" y="100064"/>
                    <a:pt x="72795" y="100171"/>
                    <a:pt x="72891" y="100267"/>
                  </a:cubicBezTo>
                  <a:lnTo>
                    <a:pt x="73153" y="100576"/>
                  </a:lnTo>
                  <a:cubicBezTo>
                    <a:pt x="73200" y="100624"/>
                    <a:pt x="73236" y="100660"/>
                    <a:pt x="73295" y="100731"/>
                  </a:cubicBezTo>
                  <a:lnTo>
                    <a:pt x="73486" y="100969"/>
                  </a:lnTo>
                  <a:lnTo>
                    <a:pt x="73855" y="101433"/>
                  </a:lnTo>
                  <a:lnTo>
                    <a:pt x="75355" y="103315"/>
                  </a:lnTo>
                  <a:lnTo>
                    <a:pt x="81320" y="110816"/>
                  </a:lnTo>
                  <a:lnTo>
                    <a:pt x="81701" y="111280"/>
                  </a:lnTo>
                  <a:lnTo>
                    <a:pt x="81785" y="111399"/>
                  </a:lnTo>
                  <a:lnTo>
                    <a:pt x="81832" y="111459"/>
                  </a:lnTo>
                  <a:lnTo>
                    <a:pt x="81904" y="111542"/>
                  </a:lnTo>
                  <a:lnTo>
                    <a:pt x="82166" y="111840"/>
                  </a:lnTo>
                  <a:lnTo>
                    <a:pt x="82689" y="112423"/>
                  </a:lnTo>
                  <a:lnTo>
                    <a:pt x="82951" y="112721"/>
                  </a:lnTo>
                  <a:lnTo>
                    <a:pt x="83237" y="112994"/>
                  </a:lnTo>
                  <a:lnTo>
                    <a:pt x="83821" y="113530"/>
                  </a:lnTo>
                  <a:cubicBezTo>
                    <a:pt x="84011" y="113721"/>
                    <a:pt x="84202" y="113899"/>
                    <a:pt x="84428" y="114054"/>
                  </a:cubicBezTo>
                  <a:lnTo>
                    <a:pt x="85059" y="114530"/>
                  </a:lnTo>
                  <a:cubicBezTo>
                    <a:pt x="85273" y="114685"/>
                    <a:pt x="85476" y="114852"/>
                    <a:pt x="85702" y="114995"/>
                  </a:cubicBezTo>
                  <a:cubicBezTo>
                    <a:pt x="87476" y="116161"/>
                    <a:pt x="89476" y="116971"/>
                    <a:pt x="91548" y="117388"/>
                  </a:cubicBezTo>
                  <a:cubicBezTo>
                    <a:pt x="92629" y="117605"/>
                    <a:pt x="93730" y="117716"/>
                    <a:pt x="94832" y="117716"/>
                  </a:cubicBezTo>
                  <a:cubicBezTo>
                    <a:pt x="95841" y="117716"/>
                    <a:pt x="96850" y="117623"/>
                    <a:pt x="97846" y="117435"/>
                  </a:cubicBezTo>
                  <a:cubicBezTo>
                    <a:pt x="99930" y="117054"/>
                    <a:pt x="101954" y="116269"/>
                    <a:pt x="103728" y="115126"/>
                  </a:cubicBezTo>
                  <a:cubicBezTo>
                    <a:pt x="105502" y="113983"/>
                    <a:pt x="107073" y="112506"/>
                    <a:pt x="108300" y="110780"/>
                  </a:cubicBezTo>
                  <a:cubicBezTo>
                    <a:pt x="109538" y="109065"/>
                    <a:pt x="110431" y="107101"/>
                    <a:pt x="110931" y="105041"/>
                  </a:cubicBezTo>
                  <a:cubicBezTo>
                    <a:pt x="111431" y="102993"/>
                    <a:pt x="111538" y="100850"/>
                    <a:pt x="111229" y="98755"/>
                  </a:cubicBezTo>
                  <a:cubicBezTo>
                    <a:pt x="110931" y="96659"/>
                    <a:pt x="110217" y="94611"/>
                    <a:pt x="109157" y="92790"/>
                  </a:cubicBezTo>
                  <a:cubicBezTo>
                    <a:pt x="109014" y="92563"/>
                    <a:pt x="108895" y="92325"/>
                    <a:pt x="108752" y="92111"/>
                  </a:cubicBezTo>
                  <a:lnTo>
                    <a:pt x="108288" y="91456"/>
                  </a:lnTo>
                  <a:lnTo>
                    <a:pt x="107824" y="90825"/>
                  </a:lnTo>
                  <a:lnTo>
                    <a:pt x="107454" y="90349"/>
                  </a:lnTo>
                  <a:lnTo>
                    <a:pt x="105966" y="88468"/>
                  </a:lnTo>
                  <a:lnTo>
                    <a:pt x="102990" y="84705"/>
                  </a:lnTo>
                  <a:lnTo>
                    <a:pt x="97025" y="77192"/>
                  </a:lnTo>
                  <a:lnTo>
                    <a:pt x="85106" y="62155"/>
                  </a:lnTo>
                  <a:lnTo>
                    <a:pt x="79141" y="54642"/>
                  </a:lnTo>
                  <a:lnTo>
                    <a:pt x="78403" y="53701"/>
                  </a:lnTo>
                  <a:lnTo>
                    <a:pt x="78213" y="53475"/>
                  </a:lnTo>
                  <a:lnTo>
                    <a:pt x="78117" y="53356"/>
                  </a:lnTo>
                  <a:lnTo>
                    <a:pt x="78058" y="53273"/>
                  </a:lnTo>
                  <a:lnTo>
                    <a:pt x="77832" y="52939"/>
                  </a:lnTo>
                  <a:cubicBezTo>
                    <a:pt x="77748" y="52820"/>
                    <a:pt x="77665" y="52725"/>
                    <a:pt x="77594" y="52606"/>
                  </a:cubicBezTo>
                  <a:lnTo>
                    <a:pt x="77391" y="52249"/>
                  </a:lnTo>
                  <a:lnTo>
                    <a:pt x="77189" y="51904"/>
                  </a:lnTo>
                  <a:lnTo>
                    <a:pt x="77034" y="51534"/>
                  </a:lnTo>
                  <a:cubicBezTo>
                    <a:pt x="76593" y="50546"/>
                    <a:pt x="76343" y="49475"/>
                    <a:pt x="76308" y="48403"/>
                  </a:cubicBezTo>
                  <a:cubicBezTo>
                    <a:pt x="76224" y="46236"/>
                    <a:pt x="77010" y="44045"/>
                    <a:pt x="78451" y="42450"/>
                  </a:cubicBezTo>
                  <a:cubicBezTo>
                    <a:pt x="79165" y="41652"/>
                    <a:pt x="80058" y="40974"/>
                    <a:pt x="81011" y="40486"/>
                  </a:cubicBezTo>
                  <a:cubicBezTo>
                    <a:pt x="81975" y="40009"/>
                    <a:pt x="83035" y="39724"/>
                    <a:pt x="84118" y="39640"/>
                  </a:cubicBezTo>
                  <a:cubicBezTo>
                    <a:pt x="84331" y="39624"/>
                    <a:pt x="84544" y="39616"/>
                    <a:pt x="84757" y="39616"/>
                  </a:cubicBezTo>
                  <a:cubicBezTo>
                    <a:pt x="86715" y="39616"/>
                    <a:pt x="88662" y="40300"/>
                    <a:pt x="90155" y="41545"/>
                  </a:cubicBezTo>
                  <a:cubicBezTo>
                    <a:pt x="90357" y="41724"/>
                    <a:pt x="90548" y="41914"/>
                    <a:pt x="90750" y="42093"/>
                  </a:cubicBezTo>
                  <a:cubicBezTo>
                    <a:pt x="90941" y="42283"/>
                    <a:pt x="91107" y="42498"/>
                    <a:pt x="91298" y="42700"/>
                  </a:cubicBezTo>
                  <a:lnTo>
                    <a:pt x="91369" y="42771"/>
                  </a:lnTo>
                  <a:lnTo>
                    <a:pt x="91393" y="42807"/>
                  </a:lnTo>
                  <a:lnTo>
                    <a:pt x="91441" y="42867"/>
                  </a:lnTo>
                  <a:lnTo>
                    <a:pt x="91631" y="43105"/>
                  </a:lnTo>
                  <a:lnTo>
                    <a:pt x="92000" y="43569"/>
                  </a:lnTo>
                  <a:lnTo>
                    <a:pt x="92750" y="44510"/>
                  </a:lnTo>
                  <a:lnTo>
                    <a:pt x="95739" y="48260"/>
                  </a:lnTo>
                  <a:lnTo>
                    <a:pt x="107681" y="63274"/>
                  </a:lnTo>
                  <a:lnTo>
                    <a:pt x="119635" y="78288"/>
                  </a:lnTo>
                  <a:lnTo>
                    <a:pt x="121123" y="80169"/>
                  </a:lnTo>
                  <a:cubicBezTo>
                    <a:pt x="121456" y="80562"/>
                    <a:pt x="121813" y="80967"/>
                    <a:pt x="122159" y="81348"/>
                  </a:cubicBezTo>
                  <a:cubicBezTo>
                    <a:pt x="122528" y="81729"/>
                    <a:pt x="122933" y="82086"/>
                    <a:pt x="123314" y="82443"/>
                  </a:cubicBezTo>
                  <a:cubicBezTo>
                    <a:pt x="124921" y="83824"/>
                    <a:pt x="126802" y="84896"/>
                    <a:pt x="128802" y="85562"/>
                  </a:cubicBezTo>
                  <a:cubicBezTo>
                    <a:pt x="130518" y="86141"/>
                    <a:pt x="132320" y="86434"/>
                    <a:pt x="134120" y="86434"/>
                  </a:cubicBezTo>
                  <a:cubicBezTo>
                    <a:pt x="134431" y="86434"/>
                    <a:pt x="134743" y="86425"/>
                    <a:pt x="135053" y="86408"/>
                  </a:cubicBezTo>
                  <a:cubicBezTo>
                    <a:pt x="137161" y="86301"/>
                    <a:pt x="139256" y="85765"/>
                    <a:pt x="141173" y="84860"/>
                  </a:cubicBezTo>
                  <a:cubicBezTo>
                    <a:pt x="141661" y="84658"/>
                    <a:pt x="142114" y="84384"/>
                    <a:pt x="142578" y="84122"/>
                  </a:cubicBezTo>
                  <a:cubicBezTo>
                    <a:pt x="143042" y="83872"/>
                    <a:pt x="143471" y="83550"/>
                    <a:pt x="143900" y="83241"/>
                  </a:cubicBezTo>
                  <a:lnTo>
                    <a:pt x="144221" y="83015"/>
                  </a:lnTo>
                  <a:lnTo>
                    <a:pt x="144376" y="82895"/>
                  </a:lnTo>
                  <a:lnTo>
                    <a:pt x="144459" y="82836"/>
                  </a:lnTo>
                  <a:lnTo>
                    <a:pt x="144519" y="82788"/>
                  </a:lnTo>
                  <a:lnTo>
                    <a:pt x="144983" y="82419"/>
                  </a:lnTo>
                  <a:lnTo>
                    <a:pt x="145221" y="82229"/>
                  </a:lnTo>
                  <a:lnTo>
                    <a:pt x="145519" y="81967"/>
                  </a:lnTo>
                  <a:lnTo>
                    <a:pt x="146114" y="81455"/>
                  </a:lnTo>
                  <a:cubicBezTo>
                    <a:pt x="147674" y="80026"/>
                    <a:pt x="148960" y="78288"/>
                    <a:pt x="149865" y="76371"/>
                  </a:cubicBezTo>
                  <a:cubicBezTo>
                    <a:pt x="151686" y="72549"/>
                    <a:pt x="151972" y="68037"/>
                    <a:pt x="150615" y="64012"/>
                  </a:cubicBezTo>
                  <a:lnTo>
                    <a:pt x="150365" y="63250"/>
                  </a:lnTo>
                  <a:lnTo>
                    <a:pt x="150043" y="62524"/>
                  </a:lnTo>
                  <a:lnTo>
                    <a:pt x="149710" y="61798"/>
                  </a:lnTo>
                  <a:cubicBezTo>
                    <a:pt x="149591" y="61571"/>
                    <a:pt x="149460" y="61345"/>
                    <a:pt x="149329" y="61107"/>
                  </a:cubicBezTo>
                  <a:lnTo>
                    <a:pt x="148936" y="60417"/>
                  </a:lnTo>
                  <a:cubicBezTo>
                    <a:pt x="148805" y="60190"/>
                    <a:pt x="148638" y="59988"/>
                    <a:pt x="148483" y="59774"/>
                  </a:cubicBezTo>
                  <a:cubicBezTo>
                    <a:pt x="148186" y="59345"/>
                    <a:pt x="147840" y="58869"/>
                    <a:pt x="147614" y="58607"/>
                  </a:cubicBezTo>
                  <a:lnTo>
                    <a:pt x="144638" y="54844"/>
                  </a:lnTo>
                  <a:lnTo>
                    <a:pt x="138661" y="47343"/>
                  </a:lnTo>
                  <a:lnTo>
                    <a:pt x="126719" y="32330"/>
                  </a:lnTo>
                  <a:lnTo>
                    <a:pt x="120742" y="24817"/>
                  </a:lnTo>
                  <a:lnTo>
                    <a:pt x="119254" y="22948"/>
                  </a:lnTo>
                  <a:lnTo>
                    <a:pt x="118503" y="22007"/>
                  </a:lnTo>
                  <a:lnTo>
                    <a:pt x="118134" y="21543"/>
                  </a:lnTo>
                  <a:lnTo>
                    <a:pt x="117944" y="21305"/>
                  </a:lnTo>
                  <a:lnTo>
                    <a:pt x="117896" y="21245"/>
                  </a:lnTo>
                  <a:lnTo>
                    <a:pt x="117861" y="21197"/>
                  </a:lnTo>
                  <a:lnTo>
                    <a:pt x="117813" y="21114"/>
                  </a:lnTo>
                  <a:cubicBezTo>
                    <a:pt x="117158" y="20269"/>
                    <a:pt x="116682" y="19304"/>
                    <a:pt x="116408" y="18280"/>
                  </a:cubicBezTo>
                  <a:cubicBezTo>
                    <a:pt x="115860" y="16221"/>
                    <a:pt x="116170" y="13935"/>
                    <a:pt x="117253" y="12113"/>
                  </a:cubicBezTo>
                  <a:cubicBezTo>
                    <a:pt x="118313" y="10291"/>
                    <a:pt x="120170" y="8874"/>
                    <a:pt x="122218" y="8363"/>
                  </a:cubicBezTo>
                  <a:cubicBezTo>
                    <a:pt x="122859" y="8200"/>
                    <a:pt x="123521" y="8120"/>
                    <a:pt x="124184" y="8120"/>
                  </a:cubicBezTo>
                  <a:cubicBezTo>
                    <a:pt x="125654" y="8120"/>
                    <a:pt x="127127" y="8513"/>
                    <a:pt x="128374" y="9267"/>
                  </a:cubicBezTo>
                  <a:lnTo>
                    <a:pt x="128719" y="9470"/>
                  </a:lnTo>
                  <a:cubicBezTo>
                    <a:pt x="128826" y="9529"/>
                    <a:pt x="128921" y="9625"/>
                    <a:pt x="129029" y="9708"/>
                  </a:cubicBezTo>
                  <a:lnTo>
                    <a:pt x="129350" y="9946"/>
                  </a:lnTo>
                  <a:cubicBezTo>
                    <a:pt x="129457" y="10017"/>
                    <a:pt x="129552" y="10125"/>
                    <a:pt x="129648" y="10208"/>
                  </a:cubicBezTo>
                  <a:lnTo>
                    <a:pt x="129945" y="10482"/>
                  </a:lnTo>
                  <a:cubicBezTo>
                    <a:pt x="130053" y="10565"/>
                    <a:pt x="130124" y="10672"/>
                    <a:pt x="130207" y="10779"/>
                  </a:cubicBezTo>
                  <a:lnTo>
                    <a:pt x="130481" y="11077"/>
                  </a:lnTo>
                  <a:lnTo>
                    <a:pt x="130553" y="11149"/>
                  </a:lnTo>
                  <a:cubicBezTo>
                    <a:pt x="130565" y="11172"/>
                    <a:pt x="130612" y="11220"/>
                    <a:pt x="130636" y="11256"/>
                  </a:cubicBezTo>
                  <a:lnTo>
                    <a:pt x="130826" y="11494"/>
                  </a:lnTo>
                  <a:lnTo>
                    <a:pt x="133815" y="15244"/>
                  </a:lnTo>
                  <a:lnTo>
                    <a:pt x="139780" y="22757"/>
                  </a:lnTo>
                  <a:lnTo>
                    <a:pt x="141280" y="24626"/>
                  </a:lnTo>
                  <a:lnTo>
                    <a:pt x="142018" y="25567"/>
                  </a:lnTo>
                  <a:lnTo>
                    <a:pt x="142114" y="25686"/>
                  </a:lnTo>
                  <a:lnTo>
                    <a:pt x="142245" y="25841"/>
                  </a:lnTo>
                  <a:lnTo>
                    <a:pt x="142518" y="26150"/>
                  </a:lnTo>
                  <a:lnTo>
                    <a:pt x="143066" y="26758"/>
                  </a:lnTo>
                  <a:cubicBezTo>
                    <a:pt x="144590" y="28353"/>
                    <a:pt x="146495" y="29579"/>
                    <a:pt x="148555" y="30341"/>
                  </a:cubicBezTo>
                  <a:cubicBezTo>
                    <a:pt x="150210" y="30954"/>
                    <a:pt x="151974" y="31282"/>
                    <a:pt x="153746" y="31282"/>
                  </a:cubicBezTo>
                  <a:cubicBezTo>
                    <a:pt x="154178" y="31282"/>
                    <a:pt x="154611" y="31262"/>
                    <a:pt x="155044" y="31222"/>
                  </a:cubicBezTo>
                  <a:cubicBezTo>
                    <a:pt x="157235" y="31020"/>
                    <a:pt x="159390" y="30329"/>
                    <a:pt x="161271" y="29198"/>
                  </a:cubicBezTo>
                  <a:cubicBezTo>
                    <a:pt x="161759" y="28936"/>
                    <a:pt x="162199" y="28603"/>
                    <a:pt x="162640" y="28282"/>
                  </a:cubicBezTo>
                  <a:lnTo>
                    <a:pt x="162961" y="28043"/>
                  </a:lnTo>
                  <a:lnTo>
                    <a:pt x="163200" y="27865"/>
                  </a:lnTo>
                  <a:lnTo>
                    <a:pt x="163676" y="27484"/>
                  </a:lnTo>
                  <a:lnTo>
                    <a:pt x="165545" y="25996"/>
                  </a:lnTo>
                  <a:lnTo>
                    <a:pt x="169296" y="23007"/>
                  </a:lnTo>
                  <a:lnTo>
                    <a:pt x="170212" y="24162"/>
                  </a:lnTo>
                  <a:lnTo>
                    <a:pt x="171272" y="25496"/>
                  </a:lnTo>
                  <a:lnTo>
                    <a:pt x="174903" y="13363"/>
                  </a:lnTo>
                  <a:lnTo>
                    <a:pt x="174903" y="13363"/>
                  </a:lnTo>
                  <a:lnTo>
                    <a:pt x="162271" y="14173"/>
                  </a:lnTo>
                  <a:lnTo>
                    <a:pt x="162783" y="14816"/>
                  </a:lnTo>
                  <a:lnTo>
                    <a:pt x="163331" y="15506"/>
                  </a:lnTo>
                  <a:lnTo>
                    <a:pt x="163842" y="16149"/>
                  </a:lnTo>
                  <a:lnTo>
                    <a:pt x="164247" y="16649"/>
                  </a:lnTo>
                  <a:lnTo>
                    <a:pt x="160497" y="19638"/>
                  </a:lnTo>
                  <a:lnTo>
                    <a:pt x="158616" y="21138"/>
                  </a:lnTo>
                  <a:lnTo>
                    <a:pt x="158151" y="21507"/>
                  </a:lnTo>
                  <a:lnTo>
                    <a:pt x="157913" y="21697"/>
                  </a:lnTo>
                  <a:cubicBezTo>
                    <a:pt x="157842" y="21745"/>
                    <a:pt x="157806" y="21769"/>
                    <a:pt x="157746" y="21805"/>
                  </a:cubicBezTo>
                  <a:cubicBezTo>
                    <a:pt x="157544" y="21948"/>
                    <a:pt x="157354" y="22114"/>
                    <a:pt x="157127" y="22221"/>
                  </a:cubicBezTo>
                  <a:cubicBezTo>
                    <a:pt x="156270" y="22733"/>
                    <a:pt x="155318" y="23043"/>
                    <a:pt x="154317" y="23138"/>
                  </a:cubicBezTo>
                  <a:cubicBezTo>
                    <a:pt x="154125" y="23157"/>
                    <a:pt x="153931" y="23166"/>
                    <a:pt x="153737" y="23166"/>
                  </a:cubicBezTo>
                  <a:cubicBezTo>
                    <a:pt x="152937" y="23166"/>
                    <a:pt x="152134" y="23011"/>
                    <a:pt x="151377" y="22733"/>
                  </a:cubicBezTo>
                  <a:cubicBezTo>
                    <a:pt x="150448" y="22388"/>
                    <a:pt x="149591" y="21852"/>
                    <a:pt x="148912" y="21126"/>
                  </a:cubicBezTo>
                  <a:lnTo>
                    <a:pt x="148662" y="20840"/>
                  </a:lnTo>
                  <a:lnTo>
                    <a:pt x="148531" y="20697"/>
                  </a:lnTo>
                  <a:cubicBezTo>
                    <a:pt x="148507" y="20674"/>
                    <a:pt x="148495" y="20662"/>
                    <a:pt x="148472" y="20626"/>
                  </a:cubicBezTo>
                  <a:lnTo>
                    <a:pt x="148376" y="20507"/>
                  </a:lnTo>
                  <a:lnTo>
                    <a:pt x="147626" y="19566"/>
                  </a:lnTo>
                  <a:lnTo>
                    <a:pt x="146138" y="17697"/>
                  </a:lnTo>
                  <a:lnTo>
                    <a:pt x="140161" y="10184"/>
                  </a:lnTo>
                  <a:lnTo>
                    <a:pt x="137172" y="6434"/>
                  </a:lnTo>
                  <a:lnTo>
                    <a:pt x="136994" y="6196"/>
                  </a:lnTo>
                  <a:cubicBezTo>
                    <a:pt x="136958" y="6160"/>
                    <a:pt x="136934" y="6124"/>
                    <a:pt x="136887" y="6077"/>
                  </a:cubicBezTo>
                  <a:lnTo>
                    <a:pt x="136756" y="5922"/>
                  </a:lnTo>
                  <a:lnTo>
                    <a:pt x="136232" y="5326"/>
                  </a:lnTo>
                  <a:cubicBezTo>
                    <a:pt x="136053" y="5136"/>
                    <a:pt x="135887" y="4922"/>
                    <a:pt x="135684" y="4743"/>
                  </a:cubicBezTo>
                  <a:lnTo>
                    <a:pt x="135101" y="4195"/>
                  </a:lnTo>
                  <a:cubicBezTo>
                    <a:pt x="134910" y="4017"/>
                    <a:pt x="134720" y="3826"/>
                    <a:pt x="134505" y="3671"/>
                  </a:cubicBezTo>
                  <a:lnTo>
                    <a:pt x="133863" y="3183"/>
                  </a:lnTo>
                  <a:cubicBezTo>
                    <a:pt x="133648" y="3029"/>
                    <a:pt x="133446" y="2850"/>
                    <a:pt x="133220" y="2707"/>
                  </a:cubicBezTo>
                  <a:lnTo>
                    <a:pt x="132541" y="2290"/>
                  </a:lnTo>
                  <a:cubicBezTo>
                    <a:pt x="130031" y="783"/>
                    <a:pt x="127119" y="0"/>
                    <a:pt x="12420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7" name="Google Shape;57;p15"/>
            <p:cNvGrpSpPr/>
            <p:nvPr/>
          </p:nvGrpSpPr>
          <p:grpSpPr>
            <a:xfrm>
              <a:off x="1806690" y="1389189"/>
              <a:ext cx="4502713" cy="3725654"/>
              <a:chOff x="2346303" y="1389189"/>
              <a:chExt cx="4502713" cy="3725654"/>
            </a:xfrm>
          </p:grpSpPr>
          <p:sp>
            <p:nvSpPr>
              <p:cNvPr id="58" name="Google Shape;58;p15"/>
              <p:cNvSpPr/>
              <p:nvPr/>
            </p:nvSpPr>
            <p:spPr>
              <a:xfrm>
                <a:off x="5565644" y="2271083"/>
                <a:ext cx="46149" cy="58076"/>
              </a:xfrm>
              <a:custGeom>
                <a:avLst/>
                <a:gdLst/>
                <a:ahLst/>
                <a:cxnLst/>
                <a:rect l="l" t="t" r="r" b="b"/>
                <a:pathLst>
                  <a:path w="1656" h="2084" extrusionOk="0">
                    <a:moveTo>
                      <a:pt x="0" y="0"/>
                    </a:moveTo>
                    <a:lnTo>
                      <a:pt x="1655" y="2084"/>
                    </a:lnTo>
                    <a:lnTo>
                      <a:pt x="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15"/>
              <p:cNvSpPr/>
              <p:nvPr/>
            </p:nvSpPr>
            <p:spPr>
              <a:xfrm>
                <a:off x="5518522" y="2212006"/>
                <a:ext cx="46483" cy="58104"/>
              </a:xfrm>
              <a:custGeom>
                <a:avLst/>
                <a:gdLst/>
                <a:ahLst/>
                <a:cxnLst/>
                <a:rect l="l" t="t" r="r" b="b"/>
                <a:pathLst>
                  <a:path w="1668" h="2085" extrusionOk="0">
                    <a:moveTo>
                      <a:pt x="1" y="1"/>
                    </a:moveTo>
                    <a:lnTo>
                      <a:pt x="1667" y="2084"/>
                    </a:lnTo>
                    <a:lnTo>
                      <a:pt x="1667" y="2084"/>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15"/>
              <p:cNvSpPr/>
              <p:nvPr/>
            </p:nvSpPr>
            <p:spPr>
              <a:xfrm>
                <a:off x="2476718" y="4996685"/>
                <a:ext cx="0" cy="28"/>
              </a:xfrm>
              <a:custGeom>
                <a:avLst/>
                <a:gdLst/>
                <a:ahLst/>
                <a:cxnLst/>
                <a:rect l="l" t="t" r="r" b="b"/>
                <a:pathLst>
                  <a:path h="1" extrusionOk="0">
                    <a:moveTo>
                      <a:pt x="0" y="1"/>
                    </a:move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15"/>
              <p:cNvSpPr/>
              <p:nvPr/>
            </p:nvSpPr>
            <p:spPr>
              <a:xfrm>
                <a:off x="4051681" y="3888849"/>
                <a:ext cx="148367" cy="81317"/>
              </a:xfrm>
              <a:custGeom>
                <a:avLst/>
                <a:gdLst/>
                <a:ahLst/>
                <a:cxnLst/>
                <a:rect l="l" t="t" r="r" b="b"/>
                <a:pathLst>
                  <a:path w="5324" h="2918" extrusionOk="0">
                    <a:moveTo>
                      <a:pt x="168" y="1"/>
                    </a:moveTo>
                    <a:lnTo>
                      <a:pt x="1" y="1025"/>
                    </a:lnTo>
                    <a:cubicBezTo>
                      <a:pt x="215" y="1061"/>
                      <a:pt x="430" y="1072"/>
                      <a:pt x="632" y="1132"/>
                    </a:cubicBezTo>
                    <a:lnTo>
                      <a:pt x="1251" y="1299"/>
                    </a:lnTo>
                    <a:cubicBezTo>
                      <a:pt x="1680" y="1382"/>
                      <a:pt x="2073" y="1561"/>
                      <a:pt x="2477" y="1703"/>
                    </a:cubicBezTo>
                    <a:cubicBezTo>
                      <a:pt x="2680" y="1775"/>
                      <a:pt x="2870" y="1870"/>
                      <a:pt x="3061" y="1965"/>
                    </a:cubicBezTo>
                    <a:lnTo>
                      <a:pt x="3632" y="2239"/>
                    </a:lnTo>
                    <a:cubicBezTo>
                      <a:pt x="4001" y="2465"/>
                      <a:pt x="4371" y="2680"/>
                      <a:pt x="4728" y="2918"/>
                    </a:cubicBezTo>
                    <a:lnTo>
                      <a:pt x="5323" y="2061"/>
                    </a:lnTo>
                    <a:cubicBezTo>
                      <a:pt x="4930" y="1811"/>
                      <a:pt x="4537" y="1573"/>
                      <a:pt x="4132" y="1334"/>
                    </a:cubicBezTo>
                    <a:lnTo>
                      <a:pt x="3501" y="1025"/>
                    </a:lnTo>
                    <a:cubicBezTo>
                      <a:pt x="3287" y="930"/>
                      <a:pt x="3085" y="811"/>
                      <a:pt x="2858" y="739"/>
                    </a:cubicBezTo>
                    <a:cubicBezTo>
                      <a:pt x="2418" y="584"/>
                      <a:pt x="1989" y="394"/>
                      <a:pt x="1537" y="299"/>
                    </a:cubicBezTo>
                    <a:lnTo>
                      <a:pt x="858" y="120"/>
                    </a:lnTo>
                    <a:cubicBezTo>
                      <a:pt x="632" y="60"/>
                      <a:pt x="394" y="37"/>
                      <a:pt x="1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15"/>
              <p:cNvSpPr/>
              <p:nvPr/>
            </p:nvSpPr>
            <p:spPr>
              <a:xfrm>
                <a:off x="6180436" y="3034516"/>
                <a:ext cx="73682" cy="149676"/>
              </a:xfrm>
              <a:custGeom>
                <a:avLst/>
                <a:gdLst/>
                <a:ahLst/>
                <a:cxnLst/>
                <a:rect l="l" t="t" r="r" b="b"/>
                <a:pathLst>
                  <a:path w="2644" h="5371" extrusionOk="0">
                    <a:moveTo>
                      <a:pt x="882" y="0"/>
                    </a:moveTo>
                    <a:lnTo>
                      <a:pt x="0" y="524"/>
                    </a:lnTo>
                    <a:lnTo>
                      <a:pt x="322" y="1084"/>
                    </a:lnTo>
                    <a:cubicBezTo>
                      <a:pt x="429" y="1262"/>
                      <a:pt x="501" y="1477"/>
                      <a:pt x="596" y="1667"/>
                    </a:cubicBezTo>
                    <a:lnTo>
                      <a:pt x="858" y="2251"/>
                    </a:lnTo>
                    <a:cubicBezTo>
                      <a:pt x="929" y="2453"/>
                      <a:pt x="989" y="2655"/>
                      <a:pt x="1060" y="2858"/>
                    </a:cubicBezTo>
                    <a:cubicBezTo>
                      <a:pt x="1132" y="3060"/>
                      <a:pt x="1203" y="3263"/>
                      <a:pt x="1263" y="3477"/>
                    </a:cubicBezTo>
                    <a:lnTo>
                      <a:pt x="1405" y="4096"/>
                    </a:lnTo>
                    <a:cubicBezTo>
                      <a:pt x="1513" y="4513"/>
                      <a:pt x="1560" y="4941"/>
                      <a:pt x="1608" y="5370"/>
                    </a:cubicBezTo>
                    <a:lnTo>
                      <a:pt x="2644" y="5263"/>
                    </a:lnTo>
                    <a:cubicBezTo>
                      <a:pt x="2584" y="4799"/>
                      <a:pt x="2537" y="4334"/>
                      <a:pt x="2417" y="3882"/>
                    </a:cubicBezTo>
                    <a:lnTo>
                      <a:pt x="2263" y="3203"/>
                    </a:lnTo>
                    <a:cubicBezTo>
                      <a:pt x="2203" y="2977"/>
                      <a:pt x="2120" y="2751"/>
                      <a:pt x="2048" y="2536"/>
                    </a:cubicBezTo>
                    <a:cubicBezTo>
                      <a:pt x="1977" y="2310"/>
                      <a:pt x="1905" y="2084"/>
                      <a:pt x="1822" y="1870"/>
                    </a:cubicBezTo>
                    <a:lnTo>
                      <a:pt x="1536" y="1227"/>
                    </a:lnTo>
                    <a:cubicBezTo>
                      <a:pt x="1429" y="1024"/>
                      <a:pt x="1358" y="798"/>
                      <a:pt x="1239" y="596"/>
                    </a:cubicBezTo>
                    <a:lnTo>
                      <a:pt x="88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15"/>
              <p:cNvSpPr/>
              <p:nvPr/>
            </p:nvSpPr>
            <p:spPr>
              <a:xfrm>
                <a:off x="6157224" y="3295960"/>
                <a:ext cx="89260" cy="146360"/>
              </a:xfrm>
              <a:custGeom>
                <a:avLst/>
                <a:gdLst/>
                <a:ahLst/>
                <a:cxnLst/>
                <a:rect l="l" t="t" r="r" b="b"/>
                <a:pathLst>
                  <a:path w="3203" h="5252" extrusionOk="0">
                    <a:moveTo>
                      <a:pt x="2203" y="0"/>
                    </a:moveTo>
                    <a:cubicBezTo>
                      <a:pt x="1810" y="1679"/>
                      <a:pt x="1060" y="3263"/>
                      <a:pt x="0" y="4620"/>
                    </a:cubicBezTo>
                    <a:lnTo>
                      <a:pt x="822" y="5251"/>
                    </a:lnTo>
                    <a:cubicBezTo>
                      <a:pt x="1965" y="3775"/>
                      <a:pt x="2786" y="2048"/>
                      <a:pt x="3203" y="239"/>
                    </a:cubicBezTo>
                    <a:lnTo>
                      <a:pt x="220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15"/>
              <p:cNvSpPr/>
              <p:nvPr/>
            </p:nvSpPr>
            <p:spPr>
              <a:xfrm>
                <a:off x="5351963" y="1985060"/>
                <a:ext cx="115817" cy="135074"/>
              </a:xfrm>
              <a:custGeom>
                <a:avLst/>
                <a:gdLst/>
                <a:ahLst/>
                <a:cxnLst/>
                <a:rect l="l" t="t" r="r" b="b"/>
                <a:pathLst>
                  <a:path w="4156" h="4847" extrusionOk="0">
                    <a:moveTo>
                      <a:pt x="810" y="1"/>
                    </a:moveTo>
                    <a:lnTo>
                      <a:pt x="1" y="644"/>
                    </a:lnTo>
                    <a:lnTo>
                      <a:pt x="3346" y="4847"/>
                    </a:lnTo>
                    <a:lnTo>
                      <a:pt x="4156" y="4204"/>
                    </a:lnTo>
                    <a:lnTo>
                      <a:pt x="8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5"/>
              <p:cNvSpPr/>
              <p:nvPr/>
            </p:nvSpPr>
            <p:spPr>
              <a:xfrm>
                <a:off x="5518522" y="2193753"/>
                <a:ext cx="115817" cy="135408"/>
              </a:xfrm>
              <a:custGeom>
                <a:avLst/>
                <a:gdLst/>
                <a:ahLst/>
                <a:cxnLst/>
                <a:rect l="l" t="t" r="r" b="b"/>
                <a:pathLst>
                  <a:path w="4156" h="4859" extrusionOk="0">
                    <a:moveTo>
                      <a:pt x="810" y="1"/>
                    </a:moveTo>
                    <a:lnTo>
                      <a:pt x="1" y="656"/>
                    </a:lnTo>
                    <a:lnTo>
                      <a:pt x="1667" y="2739"/>
                    </a:lnTo>
                    <a:cubicBezTo>
                      <a:pt x="1667" y="2751"/>
                      <a:pt x="1667" y="2751"/>
                      <a:pt x="1667" y="2751"/>
                    </a:cubicBezTo>
                    <a:cubicBezTo>
                      <a:pt x="1679" y="2763"/>
                      <a:pt x="1679" y="2763"/>
                      <a:pt x="1691" y="2775"/>
                    </a:cubicBezTo>
                    <a:lnTo>
                      <a:pt x="3346" y="4859"/>
                    </a:lnTo>
                    <a:lnTo>
                      <a:pt x="4156" y="4216"/>
                    </a:lnTo>
                    <a:lnTo>
                      <a:pt x="2489" y="2108"/>
                    </a:lnTo>
                    <a:lnTo>
                      <a:pt x="8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15"/>
              <p:cNvSpPr/>
              <p:nvPr/>
            </p:nvSpPr>
            <p:spPr>
              <a:xfrm>
                <a:off x="5684746" y="2403115"/>
                <a:ext cx="115817" cy="135408"/>
              </a:xfrm>
              <a:custGeom>
                <a:avLst/>
                <a:gdLst/>
                <a:ahLst/>
                <a:cxnLst/>
                <a:rect l="l" t="t" r="r" b="b"/>
                <a:pathLst>
                  <a:path w="4156" h="4859" extrusionOk="0">
                    <a:moveTo>
                      <a:pt x="810" y="1"/>
                    </a:moveTo>
                    <a:lnTo>
                      <a:pt x="1" y="656"/>
                    </a:lnTo>
                    <a:lnTo>
                      <a:pt x="3346" y="4859"/>
                    </a:lnTo>
                    <a:lnTo>
                      <a:pt x="4156" y="4204"/>
                    </a:lnTo>
                    <a:lnTo>
                      <a:pt x="8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5"/>
              <p:cNvSpPr/>
              <p:nvPr/>
            </p:nvSpPr>
            <p:spPr>
              <a:xfrm>
                <a:off x="5851304" y="2612142"/>
                <a:ext cx="116152" cy="135408"/>
              </a:xfrm>
              <a:custGeom>
                <a:avLst/>
                <a:gdLst/>
                <a:ahLst/>
                <a:cxnLst/>
                <a:rect l="l" t="t" r="r" b="b"/>
                <a:pathLst>
                  <a:path w="4168" h="4859" extrusionOk="0">
                    <a:moveTo>
                      <a:pt x="822" y="1"/>
                    </a:moveTo>
                    <a:lnTo>
                      <a:pt x="0" y="656"/>
                    </a:lnTo>
                    <a:lnTo>
                      <a:pt x="1679" y="2751"/>
                    </a:lnTo>
                    <a:lnTo>
                      <a:pt x="3346" y="4858"/>
                    </a:lnTo>
                    <a:lnTo>
                      <a:pt x="4168" y="4204"/>
                    </a:lnTo>
                    <a:lnTo>
                      <a:pt x="2489" y="2108"/>
                    </a:lnTo>
                    <a:lnTo>
                      <a:pt x="82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15"/>
              <p:cNvSpPr/>
              <p:nvPr/>
            </p:nvSpPr>
            <p:spPr>
              <a:xfrm>
                <a:off x="6017528" y="2821504"/>
                <a:ext cx="115817" cy="135408"/>
              </a:xfrm>
              <a:custGeom>
                <a:avLst/>
                <a:gdLst/>
                <a:ahLst/>
                <a:cxnLst/>
                <a:rect l="l" t="t" r="r" b="b"/>
                <a:pathLst>
                  <a:path w="4156" h="4859" extrusionOk="0">
                    <a:moveTo>
                      <a:pt x="822" y="1"/>
                    </a:moveTo>
                    <a:lnTo>
                      <a:pt x="1" y="644"/>
                    </a:lnTo>
                    <a:lnTo>
                      <a:pt x="3346" y="4858"/>
                    </a:lnTo>
                    <a:lnTo>
                      <a:pt x="4156" y="4203"/>
                    </a:lnTo>
                    <a:lnTo>
                      <a:pt x="82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15"/>
              <p:cNvSpPr/>
              <p:nvPr/>
            </p:nvSpPr>
            <p:spPr>
              <a:xfrm>
                <a:off x="5945856" y="3502340"/>
                <a:ext cx="146695" cy="88619"/>
              </a:xfrm>
              <a:custGeom>
                <a:avLst/>
                <a:gdLst/>
                <a:ahLst/>
                <a:cxnLst/>
                <a:rect l="l" t="t" r="r" b="b"/>
                <a:pathLst>
                  <a:path w="5264" h="3180" extrusionOk="0">
                    <a:moveTo>
                      <a:pt x="4632" y="0"/>
                    </a:moveTo>
                    <a:cubicBezTo>
                      <a:pt x="3942" y="524"/>
                      <a:pt x="3215" y="976"/>
                      <a:pt x="2430" y="1334"/>
                    </a:cubicBezTo>
                    <a:cubicBezTo>
                      <a:pt x="2037" y="1512"/>
                      <a:pt x="1656" y="1703"/>
                      <a:pt x="1239" y="1822"/>
                    </a:cubicBezTo>
                    <a:lnTo>
                      <a:pt x="632" y="2024"/>
                    </a:lnTo>
                    <a:cubicBezTo>
                      <a:pt x="429" y="2084"/>
                      <a:pt x="215" y="2119"/>
                      <a:pt x="1" y="2179"/>
                    </a:cubicBezTo>
                    <a:lnTo>
                      <a:pt x="239" y="3179"/>
                    </a:lnTo>
                    <a:cubicBezTo>
                      <a:pt x="465" y="3131"/>
                      <a:pt x="691" y="3084"/>
                      <a:pt x="918" y="3024"/>
                    </a:cubicBezTo>
                    <a:lnTo>
                      <a:pt x="1584" y="2798"/>
                    </a:lnTo>
                    <a:cubicBezTo>
                      <a:pt x="2025" y="2667"/>
                      <a:pt x="2453" y="2465"/>
                      <a:pt x="2870" y="2274"/>
                    </a:cubicBezTo>
                    <a:cubicBezTo>
                      <a:pt x="3716" y="1881"/>
                      <a:pt x="4513" y="1393"/>
                      <a:pt x="5263" y="834"/>
                    </a:cubicBezTo>
                    <a:lnTo>
                      <a:pt x="463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15"/>
              <p:cNvSpPr/>
              <p:nvPr/>
            </p:nvSpPr>
            <p:spPr>
              <a:xfrm>
                <a:off x="5684411" y="3523574"/>
                <a:ext cx="149676" cy="74685"/>
              </a:xfrm>
              <a:custGeom>
                <a:avLst/>
                <a:gdLst/>
                <a:ahLst/>
                <a:cxnLst/>
                <a:rect l="l" t="t" r="r" b="b"/>
                <a:pathLst>
                  <a:path w="5371" h="2680" extrusionOk="0">
                    <a:moveTo>
                      <a:pt x="536" y="0"/>
                    </a:moveTo>
                    <a:lnTo>
                      <a:pt x="1" y="893"/>
                    </a:lnTo>
                    <a:cubicBezTo>
                      <a:pt x="1596" y="1846"/>
                      <a:pt x="3394" y="2465"/>
                      <a:pt x="5251" y="2679"/>
                    </a:cubicBezTo>
                    <a:lnTo>
                      <a:pt x="5370" y="1655"/>
                    </a:lnTo>
                    <a:cubicBezTo>
                      <a:pt x="3656" y="1453"/>
                      <a:pt x="2001" y="881"/>
                      <a:pt x="5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15"/>
              <p:cNvSpPr/>
              <p:nvPr/>
            </p:nvSpPr>
            <p:spPr>
              <a:xfrm>
                <a:off x="5498291" y="3333775"/>
                <a:ext cx="115817" cy="135408"/>
              </a:xfrm>
              <a:custGeom>
                <a:avLst/>
                <a:gdLst/>
                <a:ahLst/>
                <a:cxnLst/>
                <a:rect l="l" t="t" r="r" b="b"/>
                <a:pathLst>
                  <a:path w="4156" h="4859" extrusionOk="0">
                    <a:moveTo>
                      <a:pt x="810" y="1"/>
                    </a:moveTo>
                    <a:lnTo>
                      <a:pt x="0" y="656"/>
                    </a:lnTo>
                    <a:lnTo>
                      <a:pt x="1667" y="2751"/>
                    </a:lnTo>
                    <a:cubicBezTo>
                      <a:pt x="2239" y="3454"/>
                      <a:pt x="2762" y="4156"/>
                      <a:pt x="3358" y="4859"/>
                    </a:cubicBezTo>
                    <a:lnTo>
                      <a:pt x="4156" y="4192"/>
                    </a:lnTo>
                    <a:cubicBezTo>
                      <a:pt x="3596" y="3525"/>
                      <a:pt x="3036" y="2799"/>
                      <a:pt x="2477" y="2108"/>
                    </a:cubicBezTo>
                    <a:lnTo>
                      <a:pt x="8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15"/>
              <p:cNvSpPr/>
              <p:nvPr/>
            </p:nvSpPr>
            <p:spPr>
              <a:xfrm>
                <a:off x="5332066" y="3124748"/>
                <a:ext cx="115817" cy="135074"/>
              </a:xfrm>
              <a:custGeom>
                <a:avLst/>
                <a:gdLst/>
                <a:ahLst/>
                <a:cxnLst/>
                <a:rect l="l" t="t" r="r" b="b"/>
                <a:pathLst>
                  <a:path w="4156" h="4847" extrusionOk="0">
                    <a:moveTo>
                      <a:pt x="810" y="1"/>
                    </a:moveTo>
                    <a:lnTo>
                      <a:pt x="0" y="644"/>
                    </a:lnTo>
                    <a:lnTo>
                      <a:pt x="3346" y="4847"/>
                    </a:lnTo>
                    <a:lnTo>
                      <a:pt x="4155" y="4204"/>
                    </a:lnTo>
                    <a:lnTo>
                      <a:pt x="8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15"/>
              <p:cNvSpPr/>
              <p:nvPr/>
            </p:nvSpPr>
            <p:spPr>
              <a:xfrm>
                <a:off x="5165174" y="2915414"/>
                <a:ext cx="115817" cy="135380"/>
              </a:xfrm>
              <a:custGeom>
                <a:avLst/>
                <a:gdLst/>
                <a:ahLst/>
                <a:cxnLst/>
                <a:rect l="l" t="t" r="r" b="b"/>
                <a:pathLst>
                  <a:path w="4156" h="4858" extrusionOk="0">
                    <a:moveTo>
                      <a:pt x="810" y="0"/>
                    </a:moveTo>
                    <a:lnTo>
                      <a:pt x="0" y="655"/>
                    </a:lnTo>
                    <a:lnTo>
                      <a:pt x="1679" y="2750"/>
                    </a:lnTo>
                    <a:lnTo>
                      <a:pt x="3346" y="4858"/>
                    </a:lnTo>
                    <a:lnTo>
                      <a:pt x="4156" y="4215"/>
                    </a:lnTo>
                    <a:lnTo>
                      <a:pt x="2489" y="2107"/>
                    </a:lnTo>
                    <a:cubicBezTo>
                      <a:pt x="2489" y="2107"/>
                      <a:pt x="2489" y="2107"/>
                      <a:pt x="2477" y="2096"/>
                    </a:cubicBez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5"/>
              <p:cNvSpPr/>
              <p:nvPr/>
            </p:nvSpPr>
            <p:spPr>
              <a:xfrm>
                <a:off x="4998949" y="2706387"/>
                <a:ext cx="115817" cy="135046"/>
              </a:xfrm>
              <a:custGeom>
                <a:avLst/>
                <a:gdLst/>
                <a:ahLst/>
                <a:cxnLst/>
                <a:rect l="l" t="t" r="r" b="b"/>
                <a:pathLst>
                  <a:path w="4156" h="4846" extrusionOk="0">
                    <a:moveTo>
                      <a:pt x="810" y="0"/>
                    </a:moveTo>
                    <a:lnTo>
                      <a:pt x="0" y="643"/>
                    </a:lnTo>
                    <a:lnTo>
                      <a:pt x="3346" y="4846"/>
                    </a:lnTo>
                    <a:lnTo>
                      <a:pt x="4156" y="4203"/>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5"/>
              <p:cNvSpPr/>
              <p:nvPr/>
            </p:nvSpPr>
            <p:spPr>
              <a:xfrm>
                <a:off x="4832391" y="2497360"/>
                <a:ext cx="115817" cy="135074"/>
              </a:xfrm>
              <a:custGeom>
                <a:avLst/>
                <a:gdLst/>
                <a:ahLst/>
                <a:cxnLst/>
                <a:rect l="l" t="t" r="r" b="b"/>
                <a:pathLst>
                  <a:path w="4156" h="4847" extrusionOk="0">
                    <a:moveTo>
                      <a:pt x="810" y="0"/>
                    </a:moveTo>
                    <a:lnTo>
                      <a:pt x="0" y="643"/>
                    </a:lnTo>
                    <a:lnTo>
                      <a:pt x="1643" y="2703"/>
                    </a:lnTo>
                    <a:cubicBezTo>
                      <a:pt x="1643" y="2727"/>
                      <a:pt x="1655" y="2739"/>
                      <a:pt x="1667" y="2751"/>
                    </a:cubicBezTo>
                    <a:cubicBezTo>
                      <a:pt x="1679" y="2762"/>
                      <a:pt x="1691" y="2774"/>
                      <a:pt x="1703" y="2774"/>
                    </a:cubicBezTo>
                    <a:lnTo>
                      <a:pt x="3346" y="4846"/>
                    </a:lnTo>
                    <a:lnTo>
                      <a:pt x="4156" y="4203"/>
                    </a:lnTo>
                    <a:lnTo>
                      <a:pt x="2489" y="2096"/>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5"/>
              <p:cNvSpPr/>
              <p:nvPr/>
            </p:nvSpPr>
            <p:spPr>
              <a:xfrm>
                <a:off x="4649252" y="2306919"/>
                <a:ext cx="132398" cy="116152"/>
              </a:xfrm>
              <a:custGeom>
                <a:avLst/>
                <a:gdLst/>
                <a:ahLst/>
                <a:cxnLst/>
                <a:rect l="l" t="t" r="r" b="b"/>
                <a:pathLst>
                  <a:path w="4751" h="4168" extrusionOk="0">
                    <a:moveTo>
                      <a:pt x="464" y="0"/>
                    </a:moveTo>
                    <a:lnTo>
                      <a:pt x="0" y="929"/>
                    </a:lnTo>
                    <a:cubicBezTo>
                      <a:pt x="1524" y="1703"/>
                      <a:pt x="2881" y="2810"/>
                      <a:pt x="3941" y="4167"/>
                    </a:cubicBezTo>
                    <a:lnTo>
                      <a:pt x="4751" y="3524"/>
                    </a:lnTo>
                    <a:cubicBezTo>
                      <a:pt x="3608" y="2060"/>
                      <a:pt x="2131" y="845"/>
                      <a:pt x="4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15"/>
              <p:cNvSpPr/>
              <p:nvPr/>
            </p:nvSpPr>
            <p:spPr>
              <a:xfrm>
                <a:off x="4391765" y="2266680"/>
                <a:ext cx="154330" cy="42916"/>
              </a:xfrm>
              <a:custGeom>
                <a:avLst/>
                <a:gdLst/>
                <a:ahLst/>
                <a:cxnLst/>
                <a:rect l="l" t="t" r="r" b="b"/>
                <a:pathLst>
                  <a:path w="5538" h="1540" extrusionOk="0">
                    <a:moveTo>
                      <a:pt x="3945" y="1"/>
                    </a:moveTo>
                    <a:cubicBezTo>
                      <a:pt x="3547" y="1"/>
                      <a:pt x="3149" y="27"/>
                      <a:pt x="2751" y="27"/>
                    </a:cubicBezTo>
                    <a:cubicBezTo>
                      <a:pt x="2287" y="87"/>
                      <a:pt x="1823" y="134"/>
                      <a:pt x="1358" y="218"/>
                    </a:cubicBezTo>
                    <a:lnTo>
                      <a:pt x="680" y="372"/>
                    </a:lnTo>
                    <a:cubicBezTo>
                      <a:pt x="453" y="420"/>
                      <a:pt x="227" y="468"/>
                      <a:pt x="1" y="551"/>
                    </a:cubicBezTo>
                    <a:lnTo>
                      <a:pt x="299" y="1539"/>
                    </a:lnTo>
                    <a:cubicBezTo>
                      <a:pt x="501" y="1468"/>
                      <a:pt x="715" y="1432"/>
                      <a:pt x="930" y="1373"/>
                    </a:cubicBezTo>
                    <a:lnTo>
                      <a:pt x="1549" y="1230"/>
                    </a:lnTo>
                    <a:cubicBezTo>
                      <a:pt x="1977" y="1158"/>
                      <a:pt x="2406" y="1123"/>
                      <a:pt x="2823" y="1063"/>
                    </a:cubicBezTo>
                    <a:cubicBezTo>
                      <a:pt x="3190" y="1063"/>
                      <a:pt x="3557" y="1037"/>
                      <a:pt x="3925" y="1037"/>
                    </a:cubicBezTo>
                    <a:cubicBezTo>
                      <a:pt x="3986" y="1037"/>
                      <a:pt x="4047" y="1037"/>
                      <a:pt x="4109" y="1039"/>
                    </a:cubicBezTo>
                    <a:lnTo>
                      <a:pt x="4751" y="1087"/>
                    </a:lnTo>
                    <a:lnTo>
                      <a:pt x="5073" y="1111"/>
                    </a:lnTo>
                    <a:cubicBezTo>
                      <a:pt x="5180" y="1123"/>
                      <a:pt x="5287" y="1134"/>
                      <a:pt x="5394" y="1158"/>
                    </a:cubicBezTo>
                    <a:lnTo>
                      <a:pt x="5537" y="134"/>
                    </a:lnTo>
                    <a:cubicBezTo>
                      <a:pt x="5418" y="111"/>
                      <a:pt x="5311" y="87"/>
                      <a:pt x="5192" y="75"/>
                    </a:cubicBezTo>
                    <a:lnTo>
                      <a:pt x="4847" y="51"/>
                    </a:lnTo>
                    <a:lnTo>
                      <a:pt x="4144" y="3"/>
                    </a:lnTo>
                    <a:cubicBezTo>
                      <a:pt x="4078" y="2"/>
                      <a:pt x="4012" y="1"/>
                      <a:pt x="394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15"/>
              <p:cNvSpPr/>
              <p:nvPr/>
            </p:nvSpPr>
            <p:spPr>
              <a:xfrm>
                <a:off x="4132327" y="2565688"/>
                <a:ext cx="39516" cy="154665"/>
              </a:xfrm>
              <a:custGeom>
                <a:avLst/>
                <a:gdLst/>
                <a:ahLst/>
                <a:cxnLst/>
                <a:rect l="l" t="t" r="r" b="b"/>
                <a:pathLst>
                  <a:path w="1418" h="5550" extrusionOk="0">
                    <a:moveTo>
                      <a:pt x="215" y="1"/>
                    </a:moveTo>
                    <a:lnTo>
                      <a:pt x="107" y="691"/>
                    </a:lnTo>
                    <a:cubicBezTo>
                      <a:pt x="60" y="930"/>
                      <a:pt x="60" y="1156"/>
                      <a:pt x="48" y="1394"/>
                    </a:cubicBezTo>
                    <a:lnTo>
                      <a:pt x="0" y="2084"/>
                    </a:lnTo>
                    <a:lnTo>
                      <a:pt x="24" y="2787"/>
                    </a:lnTo>
                    <a:cubicBezTo>
                      <a:pt x="36" y="3025"/>
                      <a:pt x="24" y="3251"/>
                      <a:pt x="60" y="3489"/>
                    </a:cubicBezTo>
                    <a:lnTo>
                      <a:pt x="143" y="4180"/>
                    </a:lnTo>
                    <a:cubicBezTo>
                      <a:pt x="179" y="4644"/>
                      <a:pt x="322" y="5097"/>
                      <a:pt x="405" y="5549"/>
                    </a:cubicBezTo>
                    <a:lnTo>
                      <a:pt x="1417" y="5299"/>
                    </a:lnTo>
                    <a:cubicBezTo>
                      <a:pt x="1334" y="4871"/>
                      <a:pt x="1203" y="4466"/>
                      <a:pt x="1167" y="4037"/>
                    </a:cubicBezTo>
                    <a:lnTo>
                      <a:pt x="1084" y="3394"/>
                    </a:lnTo>
                    <a:cubicBezTo>
                      <a:pt x="1048" y="3180"/>
                      <a:pt x="1072" y="2966"/>
                      <a:pt x="1060" y="2751"/>
                    </a:cubicBezTo>
                    <a:lnTo>
                      <a:pt x="1036" y="2108"/>
                    </a:lnTo>
                    <a:lnTo>
                      <a:pt x="1084" y="1465"/>
                    </a:lnTo>
                    <a:cubicBezTo>
                      <a:pt x="1096" y="1251"/>
                      <a:pt x="1096" y="1037"/>
                      <a:pt x="1131" y="822"/>
                    </a:cubicBezTo>
                    <a:lnTo>
                      <a:pt x="1238" y="191"/>
                    </a:lnTo>
                    <a:lnTo>
                      <a:pt x="21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15"/>
              <p:cNvSpPr/>
              <p:nvPr/>
            </p:nvSpPr>
            <p:spPr>
              <a:xfrm>
                <a:off x="4179421" y="2336096"/>
                <a:ext cx="120471" cy="129445"/>
              </a:xfrm>
              <a:custGeom>
                <a:avLst/>
                <a:gdLst/>
                <a:ahLst/>
                <a:cxnLst/>
                <a:rect l="l" t="t" r="r" b="b"/>
                <a:pathLst>
                  <a:path w="4323" h="4645" extrusionOk="0">
                    <a:moveTo>
                      <a:pt x="3716" y="1"/>
                    </a:moveTo>
                    <a:cubicBezTo>
                      <a:pt x="2204" y="1096"/>
                      <a:pt x="930" y="2513"/>
                      <a:pt x="1" y="4132"/>
                    </a:cubicBezTo>
                    <a:lnTo>
                      <a:pt x="906" y="4644"/>
                    </a:lnTo>
                    <a:cubicBezTo>
                      <a:pt x="1751" y="3144"/>
                      <a:pt x="2930" y="1846"/>
                      <a:pt x="4323" y="834"/>
                    </a:cubicBezTo>
                    <a:lnTo>
                      <a:pt x="371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15"/>
              <p:cNvSpPr/>
              <p:nvPr/>
            </p:nvSpPr>
            <p:spPr>
              <a:xfrm>
                <a:off x="4193355" y="2815540"/>
                <a:ext cx="115176" cy="135380"/>
              </a:xfrm>
              <a:custGeom>
                <a:avLst/>
                <a:gdLst/>
                <a:ahLst/>
                <a:cxnLst/>
                <a:rect l="l" t="t" r="r" b="b"/>
                <a:pathLst>
                  <a:path w="4133" h="4858" extrusionOk="0">
                    <a:moveTo>
                      <a:pt x="858" y="0"/>
                    </a:moveTo>
                    <a:lnTo>
                      <a:pt x="1" y="584"/>
                    </a:lnTo>
                    <a:lnTo>
                      <a:pt x="406" y="1143"/>
                    </a:lnTo>
                    <a:cubicBezTo>
                      <a:pt x="537" y="1346"/>
                      <a:pt x="680" y="1524"/>
                      <a:pt x="822" y="1703"/>
                    </a:cubicBezTo>
                    <a:lnTo>
                      <a:pt x="1656" y="2751"/>
                    </a:lnTo>
                    <a:lnTo>
                      <a:pt x="3323" y="4858"/>
                    </a:lnTo>
                    <a:lnTo>
                      <a:pt x="4132" y="4215"/>
                    </a:lnTo>
                    <a:lnTo>
                      <a:pt x="2466" y="2108"/>
                    </a:lnTo>
                    <a:lnTo>
                      <a:pt x="1632" y="1060"/>
                    </a:lnTo>
                    <a:cubicBezTo>
                      <a:pt x="1489" y="881"/>
                      <a:pt x="1358" y="703"/>
                      <a:pt x="1239" y="524"/>
                    </a:cubicBezTo>
                    <a:lnTo>
                      <a:pt x="85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15"/>
              <p:cNvSpPr/>
              <p:nvPr/>
            </p:nvSpPr>
            <p:spPr>
              <a:xfrm>
                <a:off x="4358938" y="3024902"/>
                <a:ext cx="115817" cy="135380"/>
              </a:xfrm>
              <a:custGeom>
                <a:avLst/>
                <a:gdLst/>
                <a:ahLst/>
                <a:cxnLst/>
                <a:rect l="l" t="t" r="r" b="b"/>
                <a:pathLst>
                  <a:path w="4156" h="4858" extrusionOk="0">
                    <a:moveTo>
                      <a:pt x="810" y="0"/>
                    </a:moveTo>
                    <a:lnTo>
                      <a:pt x="0" y="655"/>
                    </a:lnTo>
                    <a:lnTo>
                      <a:pt x="1667" y="2750"/>
                    </a:lnTo>
                    <a:lnTo>
                      <a:pt x="3334" y="4858"/>
                    </a:lnTo>
                    <a:lnTo>
                      <a:pt x="4155" y="4215"/>
                    </a:lnTo>
                    <a:lnTo>
                      <a:pt x="2489" y="2107"/>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15"/>
              <p:cNvSpPr/>
              <p:nvPr/>
            </p:nvSpPr>
            <p:spPr>
              <a:xfrm>
                <a:off x="4525162" y="3234570"/>
                <a:ext cx="115817" cy="135074"/>
              </a:xfrm>
              <a:custGeom>
                <a:avLst/>
                <a:gdLst/>
                <a:ahLst/>
                <a:cxnLst/>
                <a:rect l="l" t="t" r="r" b="b"/>
                <a:pathLst>
                  <a:path w="4156" h="4847" extrusionOk="0">
                    <a:moveTo>
                      <a:pt x="810" y="1"/>
                    </a:moveTo>
                    <a:lnTo>
                      <a:pt x="0" y="644"/>
                    </a:lnTo>
                    <a:lnTo>
                      <a:pt x="3334" y="4847"/>
                    </a:lnTo>
                    <a:lnTo>
                      <a:pt x="4155" y="4204"/>
                    </a:lnTo>
                    <a:lnTo>
                      <a:pt x="8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15"/>
              <p:cNvSpPr/>
              <p:nvPr/>
            </p:nvSpPr>
            <p:spPr>
              <a:xfrm>
                <a:off x="4691052" y="3443932"/>
                <a:ext cx="115817" cy="135408"/>
              </a:xfrm>
              <a:custGeom>
                <a:avLst/>
                <a:gdLst/>
                <a:ahLst/>
                <a:cxnLst/>
                <a:rect l="l" t="t" r="r" b="b"/>
                <a:pathLst>
                  <a:path w="4156" h="4859" extrusionOk="0">
                    <a:moveTo>
                      <a:pt x="822" y="1"/>
                    </a:moveTo>
                    <a:lnTo>
                      <a:pt x="0" y="644"/>
                    </a:lnTo>
                    <a:lnTo>
                      <a:pt x="1667" y="2751"/>
                    </a:lnTo>
                    <a:lnTo>
                      <a:pt x="3346" y="4858"/>
                    </a:lnTo>
                    <a:lnTo>
                      <a:pt x="4156" y="4215"/>
                    </a:lnTo>
                    <a:lnTo>
                      <a:pt x="2489" y="2108"/>
                    </a:lnTo>
                    <a:lnTo>
                      <a:pt x="82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15"/>
              <p:cNvSpPr/>
              <p:nvPr/>
            </p:nvSpPr>
            <p:spPr>
              <a:xfrm>
                <a:off x="4857276" y="3653628"/>
                <a:ext cx="115817" cy="135074"/>
              </a:xfrm>
              <a:custGeom>
                <a:avLst/>
                <a:gdLst/>
                <a:ahLst/>
                <a:cxnLst/>
                <a:rect l="l" t="t" r="r" b="b"/>
                <a:pathLst>
                  <a:path w="4156" h="4847" extrusionOk="0">
                    <a:moveTo>
                      <a:pt x="810" y="0"/>
                    </a:moveTo>
                    <a:lnTo>
                      <a:pt x="0" y="643"/>
                    </a:lnTo>
                    <a:lnTo>
                      <a:pt x="3346" y="4846"/>
                    </a:lnTo>
                    <a:lnTo>
                      <a:pt x="4156" y="4203"/>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15"/>
              <p:cNvSpPr/>
              <p:nvPr/>
            </p:nvSpPr>
            <p:spPr>
              <a:xfrm>
                <a:off x="5076920" y="4116464"/>
                <a:ext cx="63064" cy="150986"/>
              </a:xfrm>
              <a:custGeom>
                <a:avLst/>
                <a:gdLst/>
                <a:ahLst/>
                <a:cxnLst/>
                <a:rect l="l" t="t" r="r" b="b"/>
                <a:pathLst>
                  <a:path w="2263" h="5418" extrusionOk="0">
                    <a:moveTo>
                      <a:pt x="1215" y="1"/>
                    </a:moveTo>
                    <a:cubicBezTo>
                      <a:pt x="1167" y="1715"/>
                      <a:pt x="750" y="3418"/>
                      <a:pt x="0" y="4965"/>
                    </a:cubicBezTo>
                    <a:lnTo>
                      <a:pt x="941" y="5418"/>
                    </a:lnTo>
                    <a:cubicBezTo>
                      <a:pt x="1751" y="3739"/>
                      <a:pt x="2203" y="1894"/>
                      <a:pt x="2262" y="24"/>
                    </a:cubicBezTo>
                    <a:lnTo>
                      <a:pt x="121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15"/>
              <p:cNvSpPr/>
              <p:nvPr/>
            </p:nvSpPr>
            <p:spPr>
              <a:xfrm>
                <a:off x="4891775" y="4346056"/>
                <a:ext cx="140369" cy="103556"/>
              </a:xfrm>
              <a:custGeom>
                <a:avLst/>
                <a:gdLst/>
                <a:ahLst/>
                <a:cxnLst/>
                <a:rect l="l" t="t" r="r" b="b"/>
                <a:pathLst>
                  <a:path w="5037" h="3716" extrusionOk="0">
                    <a:moveTo>
                      <a:pt x="4311" y="1"/>
                    </a:moveTo>
                    <a:cubicBezTo>
                      <a:pt x="4001" y="298"/>
                      <a:pt x="3668" y="572"/>
                      <a:pt x="3346" y="858"/>
                    </a:cubicBezTo>
                    <a:cubicBezTo>
                      <a:pt x="3001" y="1108"/>
                      <a:pt x="2656" y="1358"/>
                      <a:pt x="2299" y="1608"/>
                    </a:cubicBezTo>
                    <a:cubicBezTo>
                      <a:pt x="1929" y="1810"/>
                      <a:pt x="1560" y="2049"/>
                      <a:pt x="1179" y="2239"/>
                    </a:cubicBezTo>
                    <a:lnTo>
                      <a:pt x="596" y="2501"/>
                    </a:lnTo>
                    <a:cubicBezTo>
                      <a:pt x="394" y="2584"/>
                      <a:pt x="203" y="2680"/>
                      <a:pt x="1" y="2739"/>
                    </a:cubicBezTo>
                    <a:lnTo>
                      <a:pt x="358" y="3715"/>
                    </a:lnTo>
                    <a:cubicBezTo>
                      <a:pt x="584" y="3644"/>
                      <a:pt x="786" y="3549"/>
                      <a:pt x="1001" y="3453"/>
                    </a:cubicBezTo>
                    <a:lnTo>
                      <a:pt x="1644" y="3168"/>
                    </a:lnTo>
                    <a:cubicBezTo>
                      <a:pt x="2060" y="2953"/>
                      <a:pt x="2453" y="2703"/>
                      <a:pt x="2858" y="2477"/>
                    </a:cubicBezTo>
                    <a:cubicBezTo>
                      <a:pt x="3239" y="2215"/>
                      <a:pt x="3620" y="1941"/>
                      <a:pt x="4001" y="1668"/>
                    </a:cubicBezTo>
                    <a:cubicBezTo>
                      <a:pt x="4346" y="1358"/>
                      <a:pt x="4704" y="1060"/>
                      <a:pt x="5037" y="739"/>
                    </a:cubicBezTo>
                    <a:lnTo>
                      <a:pt x="431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15"/>
              <p:cNvSpPr/>
              <p:nvPr/>
            </p:nvSpPr>
            <p:spPr>
              <a:xfrm>
                <a:off x="4630330" y="4414748"/>
                <a:ext cx="151655" cy="56822"/>
              </a:xfrm>
              <a:custGeom>
                <a:avLst/>
                <a:gdLst/>
                <a:ahLst/>
                <a:cxnLst/>
                <a:rect l="l" t="t" r="r" b="b"/>
                <a:pathLst>
                  <a:path w="5442" h="2039" extrusionOk="0">
                    <a:moveTo>
                      <a:pt x="405" y="0"/>
                    </a:moveTo>
                    <a:lnTo>
                      <a:pt x="0" y="953"/>
                    </a:lnTo>
                    <a:cubicBezTo>
                      <a:pt x="1626" y="1680"/>
                      <a:pt x="3403" y="2039"/>
                      <a:pt x="5187" y="2039"/>
                    </a:cubicBezTo>
                    <a:cubicBezTo>
                      <a:pt x="5272" y="2039"/>
                      <a:pt x="5357" y="2038"/>
                      <a:pt x="5442" y="2036"/>
                    </a:cubicBezTo>
                    <a:lnTo>
                      <a:pt x="5418" y="1000"/>
                    </a:lnTo>
                    <a:cubicBezTo>
                      <a:pt x="5359" y="1001"/>
                      <a:pt x="5300" y="1002"/>
                      <a:pt x="5241" y="1002"/>
                    </a:cubicBezTo>
                    <a:cubicBezTo>
                      <a:pt x="3585" y="1002"/>
                      <a:pt x="1923" y="679"/>
                      <a:pt x="40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15"/>
              <p:cNvSpPr/>
              <p:nvPr/>
            </p:nvSpPr>
            <p:spPr>
              <a:xfrm>
                <a:off x="4430583" y="4240219"/>
                <a:ext cx="117824" cy="134071"/>
              </a:xfrm>
              <a:custGeom>
                <a:avLst/>
                <a:gdLst/>
                <a:ahLst/>
                <a:cxnLst/>
                <a:rect l="l" t="t" r="r" b="b"/>
                <a:pathLst>
                  <a:path w="4228" h="4811" extrusionOk="0">
                    <a:moveTo>
                      <a:pt x="811" y="1"/>
                    </a:moveTo>
                    <a:lnTo>
                      <a:pt x="1" y="644"/>
                    </a:lnTo>
                    <a:lnTo>
                      <a:pt x="1668" y="2739"/>
                    </a:lnTo>
                    <a:cubicBezTo>
                      <a:pt x="1668" y="2739"/>
                      <a:pt x="1680" y="2751"/>
                      <a:pt x="1680" y="2751"/>
                    </a:cubicBezTo>
                    <a:cubicBezTo>
                      <a:pt x="1954" y="3096"/>
                      <a:pt x="2227" y="3453"/>
                      <a:pt x="2549" y="3799"/>
                    </a:cubicBezTo>
                    <a:lnTo>
                      <a:pt x="3013" y="4323"/>
                    </a:lnTo>
                    <a:cubicBezTo>
                      <a:pt x="3168" y="4489"/>
                      <a:pt x="3347" y="4644"/>
                      <a:pt x="3513" y="4811"/>
                    </a:cubicBezTo>
                    <a:lnTo>
                      <a:pt x="4228" y="4049"/>
                    </a:lnTo>
                    <a:cubicBezTo>
                      <a:pt x="4073" y="3894"/>
                      <a:pt x="3906" y="3763"/>
                      <a:pt x="3751" y="3608"/>
                    </a:cubicBezTo>
                    <a:lnTo>
                      <a:pt x="3335" y="3120"/>
                    </a:lnTo>
                    <a:cubicBezTo>
                      <a:pt x="3049" y="2810"/>
                      <a:pt x="2763" y="2453"/>
                      <a:pt x="2489" y="2108"/>
                    </a:cubicBezTo>
                    <a:lnTo>
                      <a:pt x="81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15"/>
              <p:cNvSpPr/>
              <p:nvPr/>
            </p:nvSpPr>
            <p:spPr>
              <a:xfrm>
                <a:off x="4264359" y="4030857"/>
                <a:ext cx="115845" cy="135408"/>
              </a:xfrm>
              <a:custGeom>
                <a:avLst/>
                <a:gdLst/>
                <a:ahLst/>
                <a:cxnLst/>
                <a:rect l="l" t="t" r="r" b="b"/>
                <a:pathLst>
                  <a:path w="4157" h="4859" extrusionOk="0">
                    <a:moveTo>
                      <a:pt x="811" y="1"/>
                    </a:moveTo>
                    <a:lnTo>
                      <a:pt x="1" y="656"/>
                    </a:lnTo>
                    <a:lnTo>
                      <a:pt x="3347" y="4858"/>
                    </a:lnTo>
                    <a:lnTo>
                      <a:pt x="4156" y="4204"/>
                    </a:lnTo>
                    <a:lnTo>
                      <a:pt x="81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15"/>
              <p:cNvSpPr/>
              <p:nvPr/>
            </p:nvSpPr>
            <p:spPr>
              <a:xfrm>
                <a:off x="4051681" y="3888849"/>
                <a:ext cx="148367" cy="81317"/>
              </a:xfrm>
              <a:custGeom>
                <a:avLst/>
                <a:gdLst/>
                <a:ahLst/>
                <a:cxnLst/>
                <a:rect l="l" t="t" r="r" b="b"/>
                <a:pathLst>
                  <a:path w="5324" h="2918" extrusionOk="0">
                    <a:moveTo>
                      <a:pt x="168" y="1"/>
                    </a:moveTo>
                    <a:lnTo>
                      <a:pt x="1" y="1013"/>
                    </a:lnTo>
                    <a:cubicBezTo>
                      <a:pt x="215" y="1061"/>
                      <a:pt x="430" y="1072"/>
                      <a:pt x="632" y="1132"/>
                    </a:cubicBezTo>
                    <a:lnTo>
                      <a:pt x="1251" y="1299"/>
                    </a:lnTo>
                    <a:cubicBezTo>
                      <a:pt x="1680" y="1382"/>
                      <a:pt x="2073" y="1561"/>
                      <a:pt x="2477" y="1703"/>
                    </a:cubicBezTo>
                    <a:cubicBezTo>
                      <a:pt x="2680" y="1763"/>
                      <a:pt x="2870" y="1870"/>
                      <a:pt x="3061" y="1965"/>
                    </a:cubicBezTo>
                    <a:lnTo>
                      <a:pt x="3632" y="2239"/>
                    </a:lnTo>
                    <a:cubicBezTo>
                      <a:pt x="4001" y="2465"/>
                      <a:pt x="4371" y="2680"/>
                      <a:pt x="4728" y="2918"/>
                    </a:cubicBezTo>
                    <a:lnTo>
                      <a:pt x="5323" y="2061"/>
                    </a:lnTo>
                    <a:cubicBezTo>
                      <a:pt x="4930" y="1811"/>
                      <a:pt x="4537" y="1561"/>
                      <a:pt x="4132" y="1334"/>
                    </a:cubicBezTo>
                    <a:lnTo>
                      <a:pt x="3501" y="1025"/>
                    </a:lnTo>
                    <a:cubicBezTo>
                      <a:pt x="3287" y="930"/>
                      <a:pt x="3085" y="811"/>
                      <a:pt x="2858" y="739"/>
                    </a:cubicBezTo>
                    <a:cubicBezTo>
                      <a:pt x="2418" y="584"/>
                      <a:pt x="1989" y="394"/>
                      <a:pt x="1537" y="299"/>
                    </a:cubicBezTo>
                    <a:lnTo>
                      <a:pt x="858" y="120"/>
                    </a:lnTo>
                    <a:cubicBezTo>
                      <a:pt x="632" y="60"/>
                      <a:pt x="394" y="37"/>
                      <a:pt x="1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15"/>
              <p:cNvSpPr/>
              <p:nvPr/>
            </p:nvSpPr>
            <p:spPr>
              <a:xfrm>
                <a:off x="3792243" y="3889853"/>
                <a:ext cx="147335" cy="84634"/>
              </a:xfrm>
              <a:custGeom>
                <a:avLst/>
                <a:gdLst/>
                <a:ahLst/>
                <a:cxnLst/>
                <a:rect l="l" t="t" r="r" b="b"/>
                <a:pathLst>
                  <a:path w="5287" h="3037" extrusionOk="0">
                    <a:moveTo>
                      <a:pt x="5096" y="1"/>
                    </a:moveTo>
                    <a:cubicBezTo>
                      <a:pt x="3263" y="346"/>
                      <a:pt x="1512" y="1108"/>
                      <a:pt x="0" y="2203"/>
                    </a:cubicBezTo>
                    <a:lnTo>
                      <a:pt x="608" y="3037"/>
                    </a:lnTo>
                    <a:cubicBezTo>
                      <a:pt x="2001" y="2037"/>
                      <a:pt x="3608" y="1334"/>
                      <a:pt x="5287" y="1013"/>
                    </a:cubicBezTo>
                    <a:lnTo>
                      <a:pt x="509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15"/>
              <p:cNvSpPr/>
              <p:nvPr/>
            </p:nvSpPr>
            <p:spPr>
              <a:xfrm>
                <a:off x="3582213" y="4024225"/>
                <a:ext cx="135074" cy="115817"/>
              </a:xfrm>
              <a:custGeom>
                <a:avLst/>
                <a:gdLst/>
                <a:ahLst/>
                <a:cxnLst/>
                <a:rect l="l" t="t" r="r" b="b"/>
                <a:pathLst>
                  <a:path w="4847" h="4156" extrusionOk="0">
                    <a:moveTo>
                      <a:pt x="4204" y="1"/>
                    </a:moveTo>
                    <a:lnTo>
                      <a:pt x="2096" y="1667"/>
                    </a:lnTo>
                    <a:lnTo>
                      <a:pt x="1" y="3346"/>
                    </a:lnTo>
                    <a:lnTo>
                      <a:pt x="644" y="4156"/>
                    </a:lnTo>
                    <a:lnTo>
                      <a:pt x="2751" y="2477"/>
                    </a:lnTo>
                    <a:lnTo>
                      <a:pt x="2763" y="2465"/>
                    </a:lnTo>
                    <a:cubicBezTo>
                      <a:pt x="2775" y="2465"/>
                      <a:pt x="2775" y="2465"/>
                      <a:pt x="2787" y="2453"/>
                    </a:cubicBezTo>
                    <a:lnTo>
                      <a:pt x="2799" y="2453"/>
                    </a:lnTo>
                    <a:cubicBezTo>
                      <a:pt x="2811" y="2441"/>
                      <a:pt x="2822" y="2418"/>
                      <a:pt x="2834" y="2406"/>
                    </a:cubicBezTo>
                    <a:lnTo>
                      <a:pt x="4846" y="810"/>
                    </a:lnTo>
                    <a:lnTo>
                      <a:pt x="42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15"/>
              <p:cNvSpPr/>
              <p:nvPr/>
            </p:nvSpPr>
            <p:spPr>
              <a:xfrm>
                <a:off x="3373186" y="4190449"/>
                <a:ext cx="135074" cy="115817"/>
              </a:xfrm>
              <a:custGeom>
                <a:avLst/>
                <a:gdLst/>
                <a:ahLst/>
                <a:cxnLst/>
                <a:rect l="l" t="t" r="r" b="b"/>
                <a:pathLst>
                  <a:path w="4847" h="4156" extrusionOk="0">
                    <a:moveTo>
                      <a:pt x="4204" y="1"/>
                    </a:moveTo>
                    <a:lnTo>
                      <a:pt x="1" y="3346"/>
                    </a:lnTo>
                    <a:lnTo>
                      <a:pt x="644" y="4156"/>
                    </a:lnTo>
                    <a:lnTo>
                      <a:pt x="4847" y="810"/>
                    </a:lnTo>
                    <a:lnTo>
                      <a:pt x="42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15"/>
              <p:cNvSpPr/>
              <p:nvPr/>
            </p:nvSpPr>
            <p:spPr>
              <a:xfrm>
                <a:off x="2954797" y="4523567"/>
                <a:ext cx="135074" cy="115817"/>
              </a:xfrm>
              <a:custGeom>
                <a:avLst/>
                <a:gdLst/>
                <a:ahLst/>
                <a:cxnLst/>
                <a:rect l="l" t="t" r="r" b="b"/>
                <a:pathLst>
                  <a:path w="4847" h="4156" extrusionOk="0">
                    <a:moveTo>
                      <a:pt x="4204" y="0"/>
                    </a:moveTo>
                    <a:lnTo>
                      <a:pt x="1" y="3334"/>
                    </a:lnTo>
                    <a:lnTo>
                      <a:pt x="644" y="4156"/>
                    </a:lnTo>
                    <a:lnTo>
                      <a:pt x="4847" y="810"/>
                    </a:lnTo>
                    <a:lnTo>
                      <a:pt x="42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15"/>
              <p:cNvSpPr/>
              <p:nvPr/>
            </p:nvSpPr>
            <p:spPr>
              <a:xfrm>
                <a:off x="2954491" y="4523567"/>
                <a:ext cx="135046" cy="115817"/>
              </a:xfrm>
              <a:custGeom>
                <a:avLst/>
                <a:gdLst/>
                <a:ahLst/>
                <a:cxnLst/>
                <a:rect l="l" t="t" r="r" b="b"/>
                <a:pathLst>
                  <a:path w="4846" h="4156" extrusionOk="0">
                    <a:moveTo>
                      <a:pt x="4203" y="0"/>
                    </a:moveTo>
                    <a:lnTo>
                      <a:pt x="0" y="3346"/>
                    </a:lnTo>
                    <a:lnTo>
                      <a:pt x="643" y="4156"/>
                    </a:lnTo>
                    <a:lnTo>
                      <a:pt x="4846" y="810"/>
                    </a:lnTo>
                    <a:lnTo>
                      <a:pt x="420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15"/>
              <p:cNvSpPr/>
              <p:nvPr/>
            </p:nvSpPr>
            <p:spPr>
              <a:xfrm>
                <a:off x="3163824" y="4357008"/>
                <a:ext cx="135074" cy="115817"/>
              </a:xfrm>
              <a:custGeom>
                <a:avLst/>
                <a:gdLst/>
                <a:ahLst/>
                <a:cxnLst/>
                <a:rect l="l" t="t" r="r" b="b"/>
                <a:pathLst>
                  <a:path w="4847" h="4156" extrusionOk="0">
                    <a:moveTo>
                      <a:pt x="4204" y="1"/>
                    </a:moveTo>
                    <a:lnTo>
                      <a:pt x="2096" y="1679"/>
                    </a:lnTo>
                    <a:lnTo>
                      <a:pt x="1" y="3346"/>
                    </a:lnTo>
                    <a:lnTo>
                      <a:pt x="644" y="4156"/>
                    </a:lnTo>
                    <a:lnTo>
                      <a:pt x="2751" y="2489"/>
                    </a:lnTo>
                    <a:lnTo>
                      <a:pt x="4847" y="810"/>
                    </a:lnTo>
                    <a:lnTo>
                      <a:pt x="42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15"/>
              <p:cNvSpPr/>
              <p:nvPr/>
            </p:nvSpPr>
            <p:spPr>
              <a:xfrm>
                <a:off x="3372851" y="4190784"/>
                <a:ext cx="135074" cy="115817"/>
              </a:xfrm>
              <a:custGeom>
                <a:avLst/>
                <a:gdLst/>
                <a:ahLst/>
                <a:cxnLst/>
                <a:rect l="l" t="t" r="r" b="b"/>
                <a:pathLst>
                  <a:path w="4847" h="4156" extrusionOk="0">
                    <a:moveTo>
                      <a:pt x="4204" y="1"/>
                    </a:moveTo>
                    <a:lnTo>
                      <a:pt x="1" y="3346"/>
                    </a:lnTo>
                    <a:lnTo>
                      <a:pt x="644" y="4156"/>
                    </a:lnTo>
                    <a:lnTo>
                      <a:pt x="4847" y="810"/>
                    </a:lnTo>
                    <a:lnTo>
                      <a:pt x="42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15"/>
              <p:cNvSpPr/>
              <p:nvPr/>
            </p:nvSpPr>
            <p:spPr>
              <a:xfrm>
                <a:off x="2346303" y="4999026"/>
                <a:ext cx="135074" cy="115817"/>
              </a:xfrm>
              <a:custGeom>
                <a:avLst/>
                <a:gdLst/>
                <a:ahLst/>
                <a:cxnLst/>
                <a:rect l="l" t="t" r="r" b="b"/>
                <a:pathLst>
                  <a:path w="4847" h="4156" extrusionOk="0">
                    <a:moveTo>
                      <a:pt x="4204" y="0"/>
                    </a:moveTo>
                    <a:lnTo>
                      <a:pt x="1" y="3346"/>
                    </a:lnTo>
                    <a:lnTo>
                      <a:pt x="644" y="4155"/>
                    </a:lnTo>
                    <a:lnTo>
                      <a:pt x="4847" y="810"/>
                    </a:lnTo>
                    <a:lnTo>
                      <a:pt x="42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15"/>
              <p:cNvSpPr/>
              <p:nvPr/>
            </p:nvSpPr>
            <p:spPr>
              <a:xfrm>
                <a:off x="2555664" y="4832468"/>
                <a:ext cx="135074" cy="115817"/>
              </a:xfrm>
              <a:custGeom>
                <a:avLst/>
                <a:gdLst/>
                <a:ahLst/>
                <a:cxnLst/>
                <a:rect l="l" t="t" r="r" b="b"/>
                <a:pathLst>
                  <a:path w="4847" h="4156" extrusionOk="0">
                    <a:moveTo>
                      <a:pt x="4204" y="0"/>
                    </a:moveTo>
                    <a:lnTo>
                      <a:pt x="2096" y="1679"/>
                    </a:lnTo>
                    <a:lnTo>
                      <a:pt x="1" y="3346"/>
                    </a:lnTo>
                    <a:lnTo>
                      <a:pt x="644" y="4155"/>
                    </a:lnTo>
                    <a:lnTo>
                      <a:pt x="2739" y="2489"/>
                    </a:lnTo>
                    <a:lnTo>
                      <a:pt x="4847" y="822"/>
                    </a:lnTo>
                    <a:lnTo>
                      <a:pt x="42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15"/>
              <p:cNvSpPr/>
              <p:nvPr/>
            </p:nvSpPr>
            <p:spPr>
              <a:xfrm>
                <a:off x="2764691" y="4666243"/>
                <a:ext cx="135074" cy="115817"/>
              </a:xfrm>
              <a:custGeom>
                <a:avLst/>
                <a:gdLst/>
                <a:ahLst/>
                <a:cxnLst/>
                <a:rect l="l" t="t" r="r" b="b"/>
                <a:pathLst>
                  <a:path w="4847" h="4156" extrusionOk="0">
                    <a:moveTo>
                      <a:pt x="4204" y="0"/>
                    </a:moveTo>
                    <a:lnTo>
                      <a:pt x="1" y="3346"/>
                    </a:lnTo>
                    <a:lnTo>
                      <a:pt x="644" y="4155"/>
                    </a:lnTo>
                    <a:lnTo>
                      <a:pt x="4846" y="810"/>
                    </a:lnTo>
                    <a:lnTo>
                      <a:pt x="42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15"/>
              <p:cNvSpPr/>
              <p:nvPr/>
            </p:nvSpPr>
            <p:spPr>
              <a:xfrm>
                <a:off x="3582213" y="4024225"/>
                <a:ext cx="135074" cy="115817"/>
              </a:xfrm>
              <a:custGeom>
                <a:avLst/>
                <a:gdLst/>
                <a:ahLst/>
                <a:cxnLst/>
                <a:rect l="l" t="t" r="r" b="b"/>
                <a:pathLst>
                  <a:path w="4847" h="4156" extrusionOk="0">
                    <a:moveTo>
                      <a:pt x="4204" y="1"/>
                    </a:moveTo>
                    <a:lnTo>
                      <a:pt x="2096" y="1667"/>
                    </a:lnTo>
                    <a:lnTo>
                      <a:pt x="1" y="3346"/>
                    </a:lnTo>
                    <a:lnTo>
                      <a:pt x="644" y="4156"/>
                    </a:lnTo>
                    <a:lnTo>
                      <a:pt x="2751" y="2477"/>
                    </a:lnTo>
                    <a:lnTo>
                      <a:pt x="2763" y="2465"/>
                    </a:lnTo>
                    <a:cubicBezTo>
                      <a:pt x="2775" y="2465"/>
                      <a:pt x="2775" y="2465"/>
                      <a:pt x="2787" y="2453"/>
                    </a:cubicBezTo>
                    <a:lnTo>
                      <a:pt x="2799" y="2453"/>
                    </a:lnTo>
                    <a:cubicBezTo>
                      <a:pt x="2811" y="2441"/>
                      <a:pt x="2822" y="2418"/>
                      <a:pt x="2834" y="2406"/>
                    </a:cubicBezTo>
                    <a:lnTo>
                      <a:pt x="4846" y="810"/>
                    </a:lnTo>
                    <a:lnTo>
                      <a:pt x="42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15"/>
              <p:cNvSpPr/>
              <p:nvPr/>
            </p:nvSpPr>
            <p:spPr>
              <a:xfrm>
                <a:off x="3792243" y="3889853"/>
                <a:ext cx="147335" cy="84634"/>
              </a:xfrm>
              <a:custGeom>
                <a:avLst/>
                <a:gdLst/>
                <a:ahLst/>
                <a:cxnLst/>
                <a:rect l="l" t="t" r="r" b="b"/>
                <a:pathLst>
                  <a:path w="5287" h="3037" extrusionOk="0">
                    <a:moveTo>
                      <a:pt x="5096" y="1"/>
                    </a:moveTo>
                    <a:cubicBezTo>
                      <a:pt x="3263" y="346"/>
                      <a:pt x="1512" y="1108"/>
                      <a:pt x="0" y="2203"/>
                    </a:cubicBezTo>
                    <a:lnTo>
                      <a:pt x="608" y="3037"/>
                    </a:lnTo>
                    <a:cubicBezTo>
                      <a:pt x="2001" y="2037"/>
                      <a:pt x="3608" y="1334"/>
                      <a:pt x="5287" y="1013"/>
                    </a:cubicBezTo>
                    <a:lnTo>
                      <a:pt x="509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15"/>
              <p:cNvSpPr/>
              <p:nvPr/>
            </p:nvSpPr>
            <p:spPr>
              <a:xfrm>
                <a:off x="4264024" y="4031192"/>
                <a:ext cx="115845" cy="135074"/>
              </a:xfrm>
              <a:custGeom>
                <a:avLst/>
                <a:gdLst/>
                <a:ahLst/>
                <a:cxnLst/>
                <a:rect l="l" t="t" r="r" b="b"/>
                <a:pathLst>
                  <a:path w="4157" h="4847" extrusionOk="0">
                    <a:moveTo>
                      <a:pt x="811" y="1"/>
                    </a:moveTo>
                    <a:lnTo>
                      <a:pt x="1" y="644"/>
                    </a:lnTo>
                    <a:lnTo>
                      <a:pt x="3347" y="4846"/>
                    </a:lnTo>
                    <a:lnTo>
                      <a:pt x="4156" y="4204"/>
                    </a:lnTo>
                    <a:lnTo>
                      <a:pt x="81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15"/>
              <p:cNvSpPr/>
              <p:nvPr/>
            </p:nvSpPr>
            <p:spPr>
              <a:xfrm>
                <a:off x="4430583" y="4240219"/>
                <a:ext cx="117824" cy="134071"/>
              </a:xfrm>
              <a:custGeom>
                <a:avLst/>
                <a:gdLst/>
                <a:ahLst/>
                <a:cxnLst/>
                <a:rect l="l" t="t" r="r" b="b"/>
                <a:pathLst>
                  <a:path w="4228" h="4811" extrusionOk="0">
                    <a:moveTo>
                      <a:pt x="811" y="1"/>
                    </a:moveTo>
                    <a:lnTo>
                      <a:pt x="1" y="644"/>
                    </a:lnTo>
                    <a:lnTo>
                      <a:pt x="1668" y="2739"/>
                    </a:lnTo>
                    <a:cubicBezTo>
                      <a:pt x="1668" y="2739"/>
                      <a:pt x="1680" y="2751"/>
                      <a:pt x="1680" y="2751"/>
                    </a:cubicBezTo>
                    <a:cubicBezTo>
                      <a:pt x="1954" y="3096"/>
                      <a:pt x="2227" y="3453"/>
                      <a:pt x="2549" y="3799"/>
                    </a:cubicBezTo>
                    <a:lnTo>
                      <a:pt x="3013" y="4323"/>
                    </a:lnTo>
                    <a:cubicBezTo>
                      <a:pt x="3168" y="4489"/>
                      <a:pt x="3347" y="4644"/>
                      <a:pt x="3513" y="4811"/>
                    </a:cubicBezTo>
                    <a:lnTo>
                      <a:pt x="4228" y="4049"/>
                    </a:lnTo>
                    <a:cubicBezTo>
                      <a:pt x="4073" y="3894"/>
                      <a:pt x="3906" y="3763"/>
                      <a:pt x="3751" y="3608"/>
                    </a:cubicBezTo>
                    <a:lnTo>
                      <a:pt x="3335" y="3120"/>
                    </a:lnTo>
                    <a:cubicBezTo>
                      <a:pt x="3049" y="2810"/>
                      <a:pt x="2763" y="2453"/>
                      <a:pt x="2489" y="2108"/>
                    </a:cubicBezTo>
                    <a:lnTo>
                      <a:pt x="81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5"/>
              <p:cNvSpPr/>
              <p:nvPr/>
            </p:nvSpPr>
            <p:spPr>
              <a:xfrm>
                <a:off x="4630330" y="4414748"/>
                <a:ext cx="151655" cy="56822"/>
              </a:xfrm>
              <a:custGeom>
                <a:avLst/>
                <a:gdLst/>
                <a:ahLst/>
                <a:cxnLst/>
                <a:rect l="l" t="t" r="r" b="b"/>
                <a:pathLst>
                  <a:path w="5442" h="2039" extrusionOk="0">
                    <a:moveTo>
                      <a:pt x="405" y="0"/>
                    </a:moveTo>
                    <a:lnTo>
                      <a:pt x="0" y="953"/>
                    </a:lnTo>
                    <a:cubicBezTo>
                      <a:pt x="1626" y="1680"/>
                      <a:pt x="3403" y="2039"/>
                      <a:pt x="5187" y="2039"/>
                    </a:cubicBezTo>
                    <a:cubicBezTo>
                      <a:pt x="5272" y="2039"/>
                      <a:pt x="5357" y="2038"/>
                      <a:pt x="5442" y="2036"/>
                    </a:cubicBezTo>
                    <a:lnTo>
                      <a:pt x="5418" y="1000"/>
                    </a:lnTo>
                    <a:cubicBezTo>
                      <a:pt x="5359" y="1001"/>
                      <a:pt x="5300" y="1002"/>
                      <a:pt x="5241" y="1002"/>
                    </a:cubicBezTo>
                    <a:cubicBezTo>
                      <a:pt x="3585" y="1002"/>
                      <a:pt x="1923" y="679"/>
                      <a:pt x="40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5"/>
              <p:cNvSpPr/>
              <p:nvPr/>
            </p:nvSpPr>
            <p:spPr>
              <a:xfrm>
                <a:off x="4891775" y="4346056"/>
                <a:ext cx="140369" cy="103556"/>
              </a:xfrm>
              <a:custGeom>
                <a:avLst/>
                <a:gdLst/>
                <a:ahLst/>
                <a:cxnLst/>
                <a:rect l="l" t="t" r="r" b="b"/>
                <a:pathLst>
                  <a:path w="5037" h="3716" extrusionOk="0">
                    <a:moveTo>
                      <a:pt x="4311" y="1"/>
                    </a:moveTo>
                    <a:cubicBezTo>
                      <a:pt x="4001" y="298"/>
                      <a:pt x="3668" y="572"/>
                      <a:pt x="3346" y="858"/>
                    </a:cubicBezTo>
                    <a:cubicBezTo>
                      <a:pt x="3001" y="1108"/>
                      <a:pt x="2656" y="1358"/>
                      <a:pt x="2299" y="1608"/>
                    </a:cubicBezTo>
                    <a:cubicBezTo>
                      <a:pt x="1929" y="1810"/>
                      <a:pt x="1560" y="2049"/>
                      <a:pt x="1179" y="2239"/>
                    </a:cubicBezTo>
                    <a:lnTo>
                      <a:pt x="596" y="2501"/>
                    </a:lnTo>
                    <a:cubicBezTo>
                      <a:pt x="394" y="2584"/>
                      <a:pt x="203" y="2680"/>
                      <a:pt x="1" y="2739"/>
                    </a:cubicBezTo>
                    <a:lnTo>
                      <a:pt x="358" y="3715"/>
                    </a:lnTo>
                    <a:cubicBezTo>
                      <a:pt x="584" y="3644"/>
                      <a:pt x="786" y="3537"/>
                      <a:pt x="1001" y="3453"/>
                    </a:cubicBezTo>
                    <a:lnTo>
                      <a:pt x="1644" y="3168"/>
                    </a:lnTo>
                    <a:cubicBezTo>
                      <a:pt x="2060" y="2953"/>
                      <a:pt x="2453" y="2703"/>
                      <a:pt x="2858" y="2477"/>
                    </a:cubicBezTo>
                    <a:cubicBezTo>
                      <a:pt x="3239" y="2215"/>
                      <a:pt x="3620" y="1941"/>
                      <a:pt x="4001" y="1668"/>
                    </a:cubicBezTo>
                    <a:cubicBezTo>
                      <a:pt x="4346" y="1358"/>
                      <a:pt x="4704" y="1060"/>
                      <a:pt x="5037" y="739"/>
                    </a:cubicBezTo>
                    <a:lnTo>
                      <a:pt x="431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5"/>
              <p:cNvSpPr/>
              <p:nvPr/>
            </p:nvSpPr>
            <p:spPr>
              <a:xfrm>
                <a:off x="5076920" y="4116464"/>
                <a:ext cx="63064" cy="150986"/>
              </a:xfrm>
              <a:custGeom>
                <a:avLst/>
                <a:gdLst/>
                <a:ahLst/>
                <a:cxnLst/>
                <a:rect l="l" t="t" r="r" b="b"/>
                <a:pathLst>
                  <a:path w="2263" h="5418" extrusionOk="0">
                    <a:moveTo>
                      <a:pt x="1215" y="1"/>
                    </a:moveTo>
                    <a:cubicBezTo>
                      <a:pt x="1167" y="1715"/>
                      <a:pt x="750" y="3418"/>
                      <a:pt x="0" y="4965"/>
                    </a:cubicBezTo>
                    <a:lnTo>
                      <a:pt x="941" y="5418"/>
                    </a:lnTo>
                    <a:cubicBezTo>
                      <a:pt x="1751" y="3739"/>
                      <a:pt x="2203" y="1894"/>
                      <a:pt x="2262" y="24"/>
                    </a:cubicBezTo>
                    <a:lnTo>
                      <a:pt x="121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5"/>
              <p:cNvSpPr/>
              <p:nvPr/>
            </p:nvSpPr>
            <p:spPr>
              <a:xfrm>
                <a:off x="4857276" y="3653293"/>
                <a:ext cx="115483" cy="135408"/>
              </a:xfrm>
              <a:custGeom>
                <a:avLst/>
                <a:gdLst/>
                <a:ahLst/>
                <a:cxnLst/>
                <a:rect l="l" t="t" r="r" b="b"/>
                <a:pathLst>
                  <a:path w="4144" h="4859" extrusionOk="0">
                    <a:moveTo>
                      <a:pt x="810" y="0"/>
                    </a:moveTo>
                    <a:lnTo>
                      <a:pt x="0" y="643"/>
                    </a:lnTo>
                    <a:lnTo>
                      <a:pt x="3334" y="4858"/>
                    </a:lnTo>
                    <a:lnTo>
                      <a:pt x="4144" y="4215"/>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5"/>
              <p:cNvSpPr/>
              <p:nvPr/>
            </p:nvSpPr>
            <p:spPr>
              <a:xfrm>
                <a:off x="4691052" y="3443932"/>
                <a:ext cx="115817" cy="135408"/>
              </a:xfrm>
              <a:custGeom>
                <a:avLst/>
                <a:gdLst/>
                <a:ahLst/>
                <a:cxnLst/>
                <a:rect l="l" t="t" r="r" b="b"/>
                <a:pathLst>
                  <a:path w="4156" h="4859" extrusionOk="0">
                    <a:moveTo>
                      <a:pt x="822" y="1"/>
                    </a:moveTo>
                    <a:lnTo>
                      <a:pt x="0" y="644"/>
                    </a:lnTo>
                    <a:lnTo>
                      <a:pt x="1667" y="2751"/>
                    </a:lnTo>
                    <a:lnTo>
                      <a:pt x="3346" y="4858"/>
                    </a:lnTo>
                    <a:lnTo>
                      <a:pt x="4156" y="4215"/>
                    </a:lnTo>
                    <a:lnTo>
                      <a:pt x="2489" y="2108"/>
                    </a:lnTo>
                    <a:lnTo>
                      <a:pt x="82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5"/>
              <p:cNvSpPr/>
              <p:nvPr/>
            </p:nvSpPr>
            <p:spPr>
              <a:xfrm>
                <a:off x="4524828" y="3234570"/>
                <a:ext cx="115817" cy="135074"/>
              </a:xfrm>
              <a:custGeom>
                <a:avLst/>
                <a:gdLst/>
                <a:ahLst/>
                <a:cxnLst/>
                <a:rect l="l" t="t" r="r" b="b"/>
                <a:pathLst>
                  <a:path w="4156" h="4847" extrusionOk="0">
                    <a:moveTo>
                      <a:pt x="822" y="1"/>
                    </a:moveTo>
                    <a:lnTo>
                      <a:pt x="0" y="644"/>
                    </a:lnTo>
                    <a:lnTo>
                      <a:pt x="3346" y="4847"/>
                    </a:lnTo>
                    <a:lnTo>
                      <a:pt x="4156" y="4204"/>
                    </a:lnTo>
                    <a:lnTo>
                      <a:pt x="82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5"/>
              <p:cNvSpPr/>
              <p:nvPr/>
            </p:nvSpPr>
            <p:spPr>
              <a:xfrm>
                <a:off x="4358938" y="3024902"/>
                <a:ext cx="115817" cy="135380"/>
              </a:xfrm>
              <a:custGeom>
                <a:avLst/>
                <a:gdLst/>
                <a:ahLst/>
                <a:cxnLst/>
                <a:rect l="l" t="t" r="r" b="b"/>
                <a:pathLst>
                  <a:path w="4156" h="4858" extrusionOk="0">
                    <a:moveTo>
                      <a:pt x="810" y="0"/>
                    </a:moveTo>
                    <a:lnTo>
                      <a:pt x="0" y="655"/>
                    </a:lnTo>
                    <a:lnTo>
                      <a:pt x="1667" y="2750"/>
                    </a:lnTo>
                    <a:lnTo>
                      <a:pt x="3334" y="4858"/>
                    </a:lnTo>
                    <a:lnTo>
                      <a:pt x="4155" y="4215"/>
                    </a:lnTo>
                    <a:lnTo>
                      <a:pt x="2489" y="2107"/>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15"/>
              <p:cNvSpPr/>
              <p:nvPr/>
            </p:nvSpPr>
            <p:spPr>
              <a:xfrm>
                <a:off x="4193355" y="2815540"/>
                <a:ext cx="115176" cy="135380"/>
              </a:xfrm>
              <a:custGeom>
                <a:avLst/>
                <a:gdLst/>
                <a:ahLst/>
                <a:cxnLst/>
                <a:rect l="l" t="t" r="r" b="b"/>
                <a:pathLst>
                  <a:path w="4133" h="4858" extrusionOk="0">
                    <a:moveTo>
                      <a:pt x="858" y="0"/>
                    </a:moveTo>
                    <a:lnTo>
                      <a:pt x="1" y="584"/>
                    </a:lnTo>
                    <a:lnTo>
                      <a:pt x="406" y="1143"/>
                    </a:lnTo>
                    <a:cubicBezTo>
                      <a:pt x="537" y="1346"/>
                      <a:pt x="680" y="1524"/>
                      <a:pt x="822" y="1703"/>
                    </a:cubicBezTo>
                    <a:lnTo>
                      <a:pt x="1656" y="2751"/>
                    </a:lnTo>
                    <a:lnTo>
                      <a:pt x="3323" y="4858"/>
                    </a:lnTo>
                    <a:lnTo>
                      <a:pt x="4132" y="4215"/>
                    </a:lnTo>
                    <a:lnTo>
                      <a:pt x="2466" y="2108"/>
                    </a:lnTo>
                    <a:lnTo>
                      <a:pt x="1632" y="1060"/>
                    </a:lnTo>
                    <a:cubicBezTo>
                      <a:pt x="1489" y="881"/>
                      <a:pt x="1358" y="703"/>
                      <a:pt x="1239" y="524"/>
                    </a:cubicBezTo>
                    <a:lnTo>
                      <a:pt x="85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5"/>
              <p:cNvSpPr/>
              <p:nvPr/>
            </p:nvSpPr>
            <p:spPr>
              <a:xfrm>
                <a:off x="4179421" y="2336096"/>
                <a:ext cx="120471" cy="129445"/>
              </a:xfrm>
              <a:custGeom>
                <a:avLst/>
                <a:gdLst/>
                <a:ahLst/>
                <a:cxnLst/>
                <a:rect l="l" t="t" r="r" b="b"/>
                <a:pathLst>
                  <a:path w="4323" h="4645" extrusionOk="0">
                    <a:moveTo>
                      <a:pt x="3716" y="1"/>
                    </a:moveTo>
                    <a:cubicBezTo>
                      <a:pt x="2204" y="1096"/>
                      <a:pt x="930" y="2513"/>
                      <a:pt x="1" y="4132"/>
                    </a:cubicBezTo>
                    <a:lnTo>
                      <a:pt x="906" y="4644"/>
                    </a:lnTo>
                    <a:cubicBezTo>
                      <a:pt x="1751" y="3144"/>
                      <a:pt x="2930" y="1846"/>
                      <a:pt x="4323" y="834"/>
                    </a:cubicBezTo>
                    <a:lnTo>
                      <a:pt x="371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5"/>
              <p:cNvSpPr/>
              <p:nvPr/>
            </p:nvSpPr>
            <p:spPr>
              <a:xfrm>
                <a:off x="4391765" y="2266680"/>
                <a:ext cx="154330" cy="42916"/>
              </a:xfrm>
              <a:custGeom>
                <a:avLst/>
                <a:gdLst/>
                <a:ahLst/>
                <a:cxnLst/>
                <a:rect l="l" t="t" r="r" b="b"/>
                <a:pathLst>
                  <a:path w="5538" h="1540" extrusionOk="0">
                    <a:moveTo>
                      <a:pt x="3945" y="1"/>
                    </a:moveTo>
                    <a:cubicBezTo>
                      <a:pt x="3547" y="1"/>
                      <a:pt x="3149" y="27"/>
                      <a:pt x="2751" y="27"/>
                    </a:cubicBezTo>
                    <a:cubicBezTo>
                      <a:pt x="2287" y="87"/>
                      <a:pt x="1823" y="134"/>
                      <a:pt x="1358" y="218"/>
                    </a:cubicBezTo>
                    <a:lnTo>
                      <a:pt x="680" y="372"/>
                    </a:lnTo>
                    <a:cubicBezTo>
                      <a:pt x="453" y="420"/>
                      <a:pt x="227" y="468"/>
                      <a:pt x="1" y="551"/>
                    </a:cubicBezTo>
                    <a:lnTo>
                      <a:pt x="299" y="1539"/>
                    </a:lnTo>
                    <a:cubicBezTo>
                      <a:pt x="501" y="1468"/>
                      <a:pt x="715" y="1432"/>
                      <a:pt x="930" y="1373"/>
                    </a:cubicBezTo>
                    <a:lnTo>
                      <a:pt x="1549" y="1230"/>
                    </a:lnTo>
                    <a:cubicBezTo>
                      <a:pt x="1977" y="1158"/>
                      <a:pt x="2406" y="1123"/>
                      <a:pt x="2823" y="1063"/>
                    </a:cubicBezTo>
                    <a:cubicBezTo>
                      <a:pt x="3190" y="1063"/>
                      <a:pt x="3566" y="1037"/>
                      <a:pt x="3929" y="1037"/>
                    </a:cubicBezTo>
                    <a:cubicBezTo>
                      <a:pt x="3989" y="1037"/>
                      <a:pt x="4049" y="1037"/>
                      <a:pt x="4109" y="1039"/>
                    </a:cubicBezTo>
                    <a:lnTo>
                      <a:pt x="4751" y="1087"/>
                    </a:lnTo>
                    <a:lnTo>
                      <a:pt x="5073" y="1111"/>
                    </a:lnTo>
                    <a:cubicBezTo>
                      <a:pt x="5180" y="1123"/>
                      <a:pt x="5287" y="1134"/>
                      <a:pt x="5394" y="1158"/>
                    </a:cubicBezTo>
                    <a:lnTo>
                      <a:pt x="5537" y="134"/>
                    </a:lnTo>
                    <a:cubicBezTo>
                      <a:pt x="5418" y="111"/>
                      <a:pt x="5311" y="87"/>
                      <a:pt x="5192" y="75"/>
                    </a:cubicBezTo>
                    <a:lnTo>
                      <a:pt x="4847" y="51"/>
                    </a:lnTo>
                    <a:lnTo>
                      <a:pt x="4144" y="3"/>
                    </a:lnTo>
                    <a:cubicBezTo>
                      <a:pt x="4078" y="2"/>
                      <a:pt x="4012" y="1"/>
                      <a:pt x="394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15"/>
              <p:cNvSpPr/>
              <p:nvPr/>
            </p:nvSpPr>
            <p:spPr>
              <a:xfrm>
                <a:off x="4132327" y="2565688"/>
                <a:ext cx="39516" cy="154665"/>
              </a:xfrm>
              <a:custGeom>
                <a:avLst/>
                <a:gdLst/>
                <a:ahLst/>
                <a:cxnLst/>
                <a:rect l="l" t="t" r="r" b="b"/>
                <a:pathLst>
                  <a:path w="1418" h="5550" extrusionOk="0">
                    <a:moveTo>
                      <a:pt x="215" y="1"/>
                    </a:moveTo>
                    <a:lnTo>
                      <a:pt x="107" y="691"/>
                    </a:lnTo>
                    <a:cubicBezTo>
                      <a:pt x="60" y="930"/>
                      <a:pt x="60" y="1156"/>
                      <a:pt x="48" y="1394"/>
                    </a:cubicBezTo>
                    <a:lnTo>
                      <a:pt x="0" y="2084"/>
                    </a:lnTo>
                    <a:lnTo>
                      <a:pt x="24" y="2787"/>
                    </a:lnTo>
                    <a:cubicBezTo>
                      <a:pt x="36" y="3025"/>
                      <a:pt x="24" y="3251"/>
                      <a:pt x="60" y="3489"/>
                    </a:cubicBezTo>
                    <a:lnTo>
                      <a:pt x="143" y="4180"/>
                    </a:lnTo>
                    <a:cubicBezTo>
                      <a:pt x="179" y="4644"/>
                      <a:pt x="322" y="5097"/>
                      <a:pt x="405" y="5549"/>
                    </a:cubicBezTo>
                    <a:lnTo>
                      <a:pt x="1417" y="5299"/>
                    </a:lnTo>
                    <a:cubicBezTo>
                      <a:pt x="1334" y="4871"/>
                      <a:pt x="1203" y="4466"/>
                      <a:pt x="1167" y="4037"/>
                    </a:cubicBezTo>
                    <a:lnTo>
                      <a:pt x="1084" y="3394"/>
                    </a:lnTo>
                    <a:cubicBezTo>
                      <a:pt x="1048" y="3180"/>
                      <a:pt x="1072" y="2966"/>
                      <a:pt x="1060" y="2751"/>
                    </a:cubicBezTo>
                    <a:lnTo>
                      <a:pt x="1036" y="2108"/>
                    </a:lnTo>
                    <a:lnTo>
                      <a:pt x="1072" y="1465"/>
                    </a:lnTo>
                    <a:cubicBezTo>
                      <a:pt x="1096" y="1251"/>
                      <a:pt x="1096" y="1037"/>
                      <a:pt x="1131" y="822"/>
                    </a:cubicBezTo>
                    <a:lnTo>
                      <a:pt x="1238" y="191"/>
                    </a:lnTo>
                    <a:lnTo>
                      <a:pt x="21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15"/>
              <p:cNvSpPr/>
              <p:nvPr/>
            </p:nvSpPr>
            <p:spPr>
              <a:xfrm>
                <a:off x="4649252" y="2306919"/>
                <a:ext cx="132398" cy="116152"/>
              </a:xfrm>
              <a:custGeom>
                <a:avLst/>
                <a:gdLst/>
                <a:ahLst/>
                <a:cxnLst/>
                <a:rect l="l" t="t" r="r" b="b"/>
                <a:pathLst>
                  <a:path w="4751" h="4168" extrusionOk="0">
                    <a:moveTo>
                      <a:pt x="464" y="0"/>
                    </a:moveTo>
                    <a:lnTo>
                      <a:pt x="0" y="929"/>
                    </a:lnTo>
                    <a:cubicBezTo>
                      <a:pt x="1524" y="1703"/>
                      <a:pt x="2881" y="2810"/>
                      <a:pt x="3941" y="4167"/>
                    </a:cubicBezTo>
                    <a:lnTo>
                      <a:pt x="4751" y="3524"/>
                    </a:lnTo>
                    <a:cubicBezTo>
                      <a:pt x="3608" y="2060"/>
                      <a:pt x="2131" y="845"/>
                      <a:pt x="4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5"/>
              <p:cNvSpPr/>
              <p:nvPr/>
            </p:nvSpPr>
            <p:spPr>
              <a:xfrm>
                <a:off x="4832391" y="2497360"/>
                <a:ext cx="115817" cy="135074"/>
              </a:xfrm>
              <a:custGeom>
                <a:avLst/>
                <a:gdLst/>
                <a:ahLst/>
                <a:cxnLst/>
                <a:rect l="l" t="t" r="r" b="b"/>
                <a:pathLst>
                  <a:path w="4156" h="4847" extrusionOk="0">
                    <a:moveTo>
                      <a:pt x="810" y="0"/>
                    </a:moveTo>
                    <a:lnTo>
                      <a:pt x="0" y="643"/>
                    </a:lnTo>
                    <a:lnTo>
                      <a:pt x="1643" y="2703"/>
                    </a:lnTo>
                    <a:cubicBezTo>
                      <a:pt x="1643" y="2727"/>
                      <a:pt x="1655" y="2739"/>
                      <a:pt x="1667" y="2751"/>
                    </a:cubicBezTo>
                    <a:cubicBezTo>
                      <a:pt x="1679" y="2762"/>
                      <a:pt x="1691" y="2774"/>
                      <a:pt x="1703" y="2774"/>
                    </a:cubicBezTo>
                    <a:lnTo>
                      <a:pt x="3346" y="4846"/>
                    </a:lnTo>
                    <a:lnTo>
                      <a:pt x="4156" y="4203"/>
                    </a:lnTo>
                    <a:lnTo>
                      <a:pt x="2489" y="2096"/>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5"/>
              <p:cNvSpPr/>
              <p:nvPr/>
            </p:nvSpPr>
            <p:spPr>
              <a:xfrm>
                <a:off x="4998615" y="2706721"/>
                <a:ext cx="115817" cy="135046"/>
              </a:xfrm>
              <a:custGeom>
                <a:avLst/>
                <a:gdLst/>
                <a:ahLst/>
                <a:cxnLst/>
                <a:rect l="l" t="t" r="r" b="b"/>
                <a:pathLst>
                  <a:path w="4156" h="4846" extrusionOk="0">
                    <a:moveTo>
                      <a:pt x="810" y="0"/>
                    </a:moveTo>
                    <a:lnTo>
                      <a:pt x="0" y="643"/>
                    </a:lnTo>
                    <a:lnTo>
                      <a:pt x="3346" y="4846"/>
                    </a:lnTo>
                    <a:lnTo>
                      <a:pt x="4156" y="4203"/>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5"/>
              <p:cNvSpPr/>
              <p:nvPr/>
            </p:nvSpPr>
            <p:spPr>
              <a:xfrm>
                <a:off x="5165174" y="2915414"/>
                <a:ext cx="115817" cy="135380"/>
              </a:xfrm>
              <a:custGeom>
                <a:avLst/>
                <a:gdLst/>
                <a:ahLst/>
                <a:cxnLst/>
                <a:rect l="l" t="t" r="r" b="b"/>
                <a:pathLst>
                  <a:path w="4156" h="4858" extrusionOk="0">
                    <a:moveTo>
                      <a:pt x="810" y="0"/>
                    </a:moveTo>
                    <a:lnTo>
                      <a:pt x="0" y="655"/>
                    </a:lnTo>
                    <a:lnTo>
                      <a:pt x="1679" y="2750"/>
                    </a:lnTo>
                    <a:lnTo>
                      <a:pt x="3346" y="4858"/>
                    </a:lnTo>
                    <a:lnTo>
                      <a:pt x="4156" y="4215"/>
                    </a:lnTo>
                    <a:lnTo>
                      <a:pt x="2489" y="2107"/>
                    </a:lnTo>
                    <a:cubicBezTo>
                      <a:pt x="2489" y="2107"/>
                      <a:pt x="2489" y="2107"/>
                      <a:pt x="2477" y="2096"/>
                    </a:cubicBez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5"/>
              <p:cNvSpPr/>
              <p:nvPr/>
            </p:nvSpPr>
            <p:spPr>
              <a:xfrm>
                <a:off x="4470404" y="2296302"/>
                <a:ext cx="28" cy="0"/>
              </a:xfrm>
              <a:custGeom>
                <a:avLst/>
                <a:gdLst/>
                <a:ahLst/>
                <a:cxnLst/>
                <a:rect l="l" t="t" r="r" b="b"/>
                <a:pathLst>
                  <a:path w="1" extrusionOk="0">
                    <a:moveTo>
                      <a:pt x="1" y="0"/>
                    </a:moveTo>
                    <a:lnTo>
                      <a:pt x="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5"/>
              <p:cNvSpPr/>
              <p:nvPr/>
            </p:nvSpPr>
            <p:spPr>
              <a:xfrm>
                <a:off x="4470404" y="2296302"/>
                <a:ext cx="28" cy="0"/>
              </a:xfrm>
              <a:custGeom>
                <a:avLst/>
                <a:gdLst/>
                <a:ahLst/>
                <a:cxnLst/>
                <a:rect l="l" t="t" r="r" b="b"/>
                <a:pathLst>
                  <a:path w="1" fill="none" extrusionOk="0">
                    <a:moveTo>
                      <a:pt x="1" y="0"/>
                    </a:moveTo>
                    <a:lnTo>
                      <a:pt x="1" y="0"/>
                    </a:lnTo>
                    <a:close/>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5"/>
              <p:cNvSpPr/>
              <p:nvPr/>
            </p:nvSpPr>
            <p:spPr>
              <a:xfrm>
                <a:off x="5331398" y="3124748"/>
                <a:ext cx="115817" cy="135408"/>
              </a:xfrm>
              <a:custGeom>
                <a:avLst/>
                <a:gdLst/>
                <a:ahLst/>
                <a:cxnLst/>
                <a:rect l="l" t="t" r="r" b="b"/>
                <a:pathLst>
                  <a:path w="4156" h="4859" extrusionOk="0">
                    <a:moveTo>
                      <a:pt x="810" y="1"/>
                    </a:moveTo>
                    <a:lnTo>
                      <a:pt x="0" y="656"/>
                    </a:lnTo>
                    <a:lnTo>
                      <a:pt x="3346" y="4859"/>
                    </a:lnTo>
                    <a:lnTo>
                      <a:pt x="4156" y="4204"/>
                    </a:lnTo>
                    <a:lnTo>
                      <a:pt x="8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5"/>
              <p:cNvSpPr/>
              <p:nvPr/>
            </p:nvSpPr>
            <p:spPr>
              <a:xfrm>
                <a:off x="5684411" y="3523574"/>
                <a:ext cx="149676" cy="74685"/>
              </a:xfrm>
              <a:custGeom>
                <a:avLst/>
                <a:gdLst/>
                <a:ahLst/>
                <a:cxnLst/>
                <a:rect l="l" t="t" r="r" b="b"/>
                <a:pathLst>
                  <a:path w="5371" h="2680" extrusionOk="0">
                    <a:moveTo>
                      <a:pt x="536" y="0"/>
                    </a:moveTo>
                    <a:lnTo>
                      <a:pt x="1" y="893"/>
                    </a:lnTo>
                    <a:cubicBezTo>
                      <a:pt x="1596" y="1846"/>
                      <a:pt x="3394" y="2465"/>
                      <a:pt x="5251" y="2679"/>
                    </a:cubicBezTo>
                    <a:lnTo>
                      <a:pt x="5370" y="1655"/>
                    </a:lnTo>
                    <a:cubicBezTo>
                      <a:pt x="3656" y="1453"/>
                      <a:pt x="2001" y="881"/>
                      <a:pt x="5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5"/>
              <p:cNvSpPr/>
              <p:nvPr/>
            </p:nvSpPr>
            <p:spPr>
              <a:xfrm>
                <a:off x="6157224" y="3295960"/>
                <a:ext cx="89260" cy="146360"/>
              </a:xfrm>
              <a:custGeom>
                <a:avLst/>
                <a:gdLst/>
                <a:ahLst/>
                <a:cxnLst/>
                <a:rect l="l" t="t" r="r" b="b"/>
                <a:pathLst>
                  <a:path w="3203" h="5252" extrusionOk="0">
                    <a:moveTo>
                      <a:pt x="2203" y="0"/>
                    </a:moveTo>
                    <a:cubicBezTo>
                      <a:pt x="1810" y="1679"/>
                      <a:pt x="1060" y="3263"/>
                      <a:pt x="0" y="4620"/>
                    </a:cubicBezTo>
                    <a:lnTo>
                      <a:pt x="822" y="5251"/>
                    </a:lnTo>
                    <a:cubicBezTo>
                      <a:pt x="1965" y="3775"/>
                      <a:pt x="2786" y="2048"/>
                      <a:pt x="3203" y="239"/>
                    </a:cubicBezTo>
                    <a:lnTo>
                      <a:pt x="220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15"/>
              <p:cNvSpPr/>
              <p:nvPr/>
            </p:nvSpPr>
            <p:spPr>
              <a:xfrm>
                <a:off x="6180436" y="3034181"/>
                <a:ext cx="73682" cy="150011"/>
              </a:xfrm>
              <a:custGeom>
                <a:avLst/>
                <a:gdLst/>
                <a:ahLst/>
                <a:cxnLst/>
                <a:rect l="l" t="t" r="r" b="b"/>
                <a:pathLst>
                  <a:path w="2644" h="5383" extrusionOk="0">
                    <a:moveTo>
                      <a:pt x="882" y="0"/>
                    </a:moveTo>
                    <a:lnTo>
                      <a:pt x="0" y="536"/>
                    </a:lnTo>
                    <a:lnTo>
                      <a:pt x="322" y="1096"/>
                    </a:lnTo>
                    <a:cubicBezTo>
                      <a:pt x="429" y="1274"/>
                      <a:pt x="501" y="1489"/>
                      <a:pt x="596" y="1679"/>
                    </a:cubicBezTo>
                    <a:lnTo>
                      <a:pt x="858" y="2263"/>
                    </a:lnTo>
                    <a:cubicBezTo>
                      <a:pt x="929" y="2465"/>
                      <a:pt x="989" y="2667"/>
                      <a:pt x="1060" y="2870"/>
                    </a:cubicBezTo>
                    <a:cubicBezTo>
                      <a:pt x="1132" y="3072"/>
                      <a:pt x="1203" y="3275"/>
                      <a:pt x="1263" y="3489"/>
                    </a:cubicBezTo>
                    <a:lnTo>
                      <a:pt x="1405" y="4108"/>
                    </a:lnTo>
                    <a:cubicBezTo>
                      <a:pt x="1513" y="4525"/>
                      <a:pt x="1560" y="4953"/>
                      <a:pt x="1608" y="5382"/>
                    </a:cubicBezTo>
                    <a:lnTo>
                      <a:pt x="2644" y="5275"/>
                    </a:lnTo>
                    <a:cubicBezTo>
                      <a:pt x="2584" y="4811"/>
                      <a:pt x="2537" y="4346"/>
                      <a:pt x="2417" y="3894"/>
                    </a:cubicBezTo>
                    <a:lnTo>
                      <a:pt x="2263" y="3215"/>
                    </a:lnTo>
                    <a:cubicBezTo>
                      <a:pt x="2203" y="2989"/>
                      <a:pt x="2120" y="2763"/>
                      <a:pt x="2048" y="2548"/>
                    </a:cubicBezTo>
                    <a:cubicBezTo>
                      <a:pt x="1977" y="2322"/>
                      <a:pt x="1905" y="2096"/>
                      <a:pt x="1822" y="1882"/>
                    </a:cubicBezTo>
                    <a:lnTo>
                      <a:pt x="1536" y="1239"/>
                    </a:lnTo>
                    <a:cubicBezTo>
                      <a:pt x="1429" y="1036"/>
                      <a:pt x="1358" y="810"/>
                      <a:pt x="1239" y="608"/>
                    </a:cubicBezTo>
                    <a:lnTo>
                      <a:pt x="88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15"/>
              <p:cNvSpPr/>
              <p:nvPr/>
            </p:nvSpPr>
            <p:spPr>
              <a:xfrm>
                <a:off x="6017863" y="2821169"/>
                <a:ext cx="115817" cy="135074"/>
              </a:xfrm>
              <a:custGeom>
                <a:avLst/>
                <a:gdLst/>
                <a:ahLst/>
                <a:cxnLst/>
                <a:rect l="l" t="t" r="r" b="b"/>
                <a:pathLst>
                  <a:path w="4156" h="4847" extrusionOk="0">
                    <a:moveTo>
                      <a:pt x="810" y="1"/>
                    </a:moveTo>
                    <a:lnTo>
                      <a:pt x="0" y="644"/>
                    </a:lnTo>
                    <a:lnTo>
                      <a:pt x="3346" y="4846"/>
                    </a:lnTo>
                    <a:lnTo>
                      <a:pt x="4156" y="4204"/>
                    </a:lnTo>
                    <a:lnTo>
                      <a:pt x="8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15"/>
              <p:cNvSpPr/>
              <p:nvPr/>
            </p:nvSpPr>
            <p:spPr>
              <a:xfrm>
                <a:off x="5685415" y="2403115"/>
                <a:ext cx="115817" cy="135074"/>
              </a:xfrm>
              <a:custGeom>
                <a:avLst/>
                <a:gdLst/>
                <a:ahLst/>
                <a:cxnLst/>
                <a:rect l="l" t="t" r="r" b="b"/>
                <a:pathLst>
                  <a:path w="4156" h="4847" extrusionOk="0">
                    <a:moveTo>
                      <a:pt x="810" y="1"/>
                    </a:moveTo>
                    <a:lnTo>
                      <a:pt x="0" y="644"/>
                    </a:lnTo>
                    <a:lnTo>
                      <a:pt x="3334" y="4847"/>
                    </a:lnTo>
                    <a:lnTo>
                      <a:pt x="4156" y="4204"/>
                    </a:lnTo>
                    <a:lnTo>
                      <a:pt x="8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15"/>
              <p:cNvSpPr/>
              <p:nvPr/>
            </p:nvSpPr>
            <p:spPr>
              <a:xfrm>
                <a:off x="5352298" y="1984419"/>
                <a:ext cx="115817" cy="135380"/>
              </a:xfrm>
              <a:custGeom>
                <a:avLst/>
                <a:gdLst/>
                <a:ahLst/>
                <a:cxnLst/>
                <a:rect l="l" t="t" r="r" b="b"/>
                <a:pathLst>
                  <a:path w="4156" h="4858" extrusionOk="0">
                    <a:moveTo>
                      <a:pt x="810" y="0"/>
                    </a:moveTo>
                    <a:lnTo>
                      <a:pt x="0" y="655"/>
                    </a:lnTo>
                    <a:lnTo>
                      <a:pt x="3346" y="4858"/>
                    </a:lnTo>
                    <a:lnTo>
                      <a:pt x="4156" y="4203"/>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15"/>
              <p:cNvSpPr/>
              <p:nvPr/>
            </p:nvSpPr>
            <p:spPr>
              <a:xfrm>
                <a:off x="6013544" y="3539152"/>
                <a:ext cx="28" cy="362"/>
              </a:xfrm>
              <a:custGeom>
                <a:avLst/>
                <a:gdLst/>
                <a:ahLst/>
                <a:cxnLst/>
                <a:rect l="l" t="t" r="r" b="b"/>
                <a:pathLst>
                  <a:path w="1" h="13" extrusionOk="0">
                    <a:moveTo>
                      <a:pt x="1" y="1"/>
                    </a:moveTo>
                    <a:lnTo>
                      <a:pt x="1" y="13"/>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15"/>
              <p:cNvSpPr/>
              <p:nvPr/>
            </p:nvSpPr>
            <p:spPr>
              <a:xfrm>
                <a:off x="5211962" y="2992047"/>
                <a:ext cx="28" cy="28"/>
              </a:xfrm>
              <a:custGeom>
                <a:avLst/>
                <a:gdLst/>
                <a:ahLst/>
                <a:cxnLst/>
                <a:rect l="l" t="t" r="r" b="b"/>
                <a:pathLst>
                  <a:path w="1" h="1" extrusionOk="0">
                    <a:moveTo>
                      <a:pt x="0" y="0"/>
                    </a:moveTo>
                    <a:lnTo>
                      <a:pt x="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15"/>
              <p:cNvSpPr/>
              <p:nvPr/>
            </p:nvSpPr>
            <p:spPr>
              <a:xfrm>
                <a:off x="6025833" y="3565709"/>
                <a:ext cx="1003" cy="1672"/>
              </a:xfrm>
              <a:custGeom>
                <a:avLst/>
                <a:gdLst/>
                <a:ahLst/>
                <a:cxnLst/>
                <a:rect l="l" t="t" r="r" b="b"/>
                <a:pathLst>
                  <a:path w="36" h="60" extrusionOk="0">
                    <a:moveTo>
                      <a:pt x="36" y="60"/>
                    </a:moveTo>
                    <a:lnTo>
                      <a:pt x="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15"/>
              <p:cNvSpPr/>
              <p:nvPr/>
            </p:nvSpPr>
            <p:spPr>
              <a:xfrm>
                <a:off x="5945856" y="3502340"/>
                <a:ext cx="146695" cy="88619"/>
              </a:xfrm>
              <a:custGeom>
                <a:avLst/>
                <a:gdLst/>
                <a:ahLst/>
                <a:cxnLst/>
                <a:rect l="l" t="t" r="r" b="b"/>
                <a:pathLst>
                  <a:path w="5264" h="3180" extrusionOk="0">
                    <a:moveTo>
                      <a:pt x="4632" y="0"/>
                    </a:moveTo>
                    <a:cubicBezTo>
                      <a:pt x="3942" y="524"/>
                      <a:pt x="3215" y="976"/>
                      <a:pt x="2430" y="1334"/>
                    </a:cubicBezTo>
                    <a:cubicBezTo>
                      <a:pt x="2037" y="1512"/>
                      <a:pt x="1656" y="1703"/>
                      <a:pt x="1239" y="1822"/>
                    </a:cubicBezTo>
                    <a:lnTo>
                      <a:pt x="632" y="2024"/>
                    </a:lnTo>
                    <a:cubicBezTo>
                      <a:pt x="429" y="2084"/>
                      <a:pt x="215" y="2119"/>
                      <a:pt x="1" y="2179"/>
                    </a:cubicBezTo>
                    <a:lnTo>
                      <a:pt x="239" y="3179"/>
                    </a:lnTo>
                    <a:cubicBezTo>
                      <a:pt x="465" y="3131"/>
                      <a:pt x="691" y="3084"/>
                      <a:pt x="918" y="3024"/>
                    </a:cubicBezTo>
                    <a:lnTo>
                      <a:pt x="1584" y="2798"/>
                    </a:lnTo>
                    <a:cubicBezTo>
                      <a:pt x="2025" y="2667"/>
                      <a:pt x="2453" y="2465"/>
                      <a:pt x="2870" y="2274"/>
                    </a:cubicBezTo>
                    <a:cubicBezTo>
                      <a:pt x="3716" y="1881"/>
                      <a:pt x="4513" y="1393"/>
                      <a:pt x="5263" y="834"/>
                    </a:cubicBezTo>
                    <a:lnTo>
                      <a:pt x="463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15"/>
              <p:cNvSpPr/>
              <p:nvPr/>
            </p:nvSpPr>
            <p:spPr>
              <a:xfrm>
                <a:off x="5851304" y="2612142"/>
                <a:ext cx="116152" cy="135408"/>
              </a:xfrm>
              <a:custGeom>
                <a:avLst/>
                <a:gdLst/>
                <a:ahLst/>
                <a:cxnLst/>
                <a:rect l="l" t="t" r="r" b="b"/>
                <a:pathLst>
                  <a:path w="4168" h="4859" extrusionOk="0">
                    <a:moveTo>
                      <a:pt x="822" y="1"/>
                    </a:moveTo>
                    <a:lnTo>
                      <a:pt x="0" y="656"/>
                    </a:lnTo>
                    <a:lnTo>
                      <a:pt x="1679" y="2751"/>
                    </a:lnTo>
                    <a:lnTo>
                      <a:pt x="3346" y="4858"/>
                    </a:lnTo>
                    <a:lnTo>
                      <a:pt x="4168" y="4204"/>
                    </a:lnTo>
                    <a:lnTo>
                      <a:pt x="2489" y="2108"/>
                    </a:lnTo>
                    <a:lnTo>
                      <a:pt x="82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15"/>
              <p:cNvSpPr/>
              <p:nvPr/>
            </p:nvSpPr>
            <p:spPr>
              <a:xfrm>
                <a:off x="5518522" y="2193753"/>
                <a:ext cx="115817" cy="135408"/>
              </a:xfrm>
              <a:custGeom>
                <a:avLst/>
                <a:gdLst/>
                <a:ahLst/>
                <a:cxnLst/>
                <a:rect l="l" t="t" r="r" b="b"/>
                <a:pathLst>
                  <a:path w="4156" h="4859" extrusionOk="0">
                    <a:moveTo>
                      <a:pt x="810" y="1"/>
                    </a:moveTo>
                    <a:lnTo>
                      <a:pt x="1" y="656"/>
                    </a:lnTo>
                    <a:lnTo>
                      <a:pt x="1667" y="2739"/>
                    </a:lnTo>
                    <a:cubicBezTo>
                      <a:pt x="1667" y="2751"/>
                      <a:pt x="1667" y="2751"/>
                      <a:pt x="1667" y="2751"/>
                    </a:cubicBezTo>
                    <a:cubicBezTo>
                      <a:pt x="1679" y="2763"/>
                      <a:pt x="1679" y="2763"/>
                      <a:pt x="1691" y="2775"/>
                    </a:cubicBezTo>
                    <a:lnTo>
                      <a:pt x="3346" y="4859"/>
                    </a:lnTo>
                    <a:lnTo>
                      <a:pt x="4156" y="4216"/>
                    </a:lnTo>
                    <a:lnTo>
                      <a:pt x="2489" y="2108"/>
                    </a:lnTo>
                    <a:lnTo>
                      <a:pt x="8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15"/>
              <p:cNvSpPr/>
              <p:nvPr/>
            </p:nvSpPr>
            <p:spPr>
              <a:xfrm>
                <a:off x="5498291" y="3333775"/>
                <a:ext cx="115817" cy="135408"/>
              </a:xfrm>
              <a:custGeom>
                <a:avLst/>
                <a:gdLst/>
                <a:ahLst/>
                <a:cxnLst/>
                <a:rect l="l" t="t" r="r" b="b"/>
                <a:pathLst>
                  <a:path w="4156" h="4859" extrusionOk="0">
                    <a:moveTo>
                      <a:pt x="810" y="1"/>
                    </a:moveTo>
                    <a:lnTo>
                      <a:pt x="0" y="656"/>
                    </a:lnTo>
                    <a:lnTo>
                      <a:pt x="1667" y="2751"/>
                    </a:lnTo>
                    <a:cubicBezTo>
                      <a:pt x="2239" y="3454"/>
                      <a:pt x="2762" y="4156"/>
                      <a:pt x="3358" y="4859"/>
                    </a:cubicBezTo>
                    <a:lnTo>
                      <a:pt x="4156" y="4192"/>
                    </a:lnTo>
                    <a:cubicBezTo>
                      <a:pt x="3596" y="3525"/>
                      <a:pt x="3036" y="2799"/>
                      <a:pt x="2477" y="2108"/>
                    </a:cubicBezTo>
                    <a:lnTo>
                      <a:pt x="81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15"/>
              <p:cNvSpPr/>
              <p:nvPr/>
            </p:nvSpPr>
            <p:spPr>
              <a:xfrm>
                <a:off x="5567288" y="3391180"/>
                <a:ext cx="1700" cy="1366"/>
              </a:xfrm>
              <a:custGeom>
                <a:avLst/>
                <a:gdLst/>
                <a:ahLst/>
                <a:cxnLst/>
                <a:rect l="l" t="t" r="r" b="b"/>
                <a:pathLst>
                  <a:path w="61" h="49" extrusionOk="0">
                    <a:moveTo>
                      <a:pt x="60" y="1"/>
                    </a:moveTo>
                    <a:lnTo>
                      <a:pt x="1" y="48"/>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15"/>
              <p:cNvSpPr/>
              <p:nvPr/>
            </p:nvSpPr>
            <p:spPr>
              <a:xfrm>
                <a:off x="6713608" y="1785006"/>
                <a:ext cx="135408" cy="115817"/>
              </a:xfrm>
              <a:custGeom>
                <a:avLst/>
                <a:gdLst/>
                <a:ahLst/>
                <a:cxnLst/>
                <a:rect l="l" t="t" r="r" b="b"/>
                <a:pathLst>
                  <a:path w="4859" h="4156" extrusionOk="0">
                    <a:moveTo>
                      <a:pt x="4204" y="1"/>
                    </a:moveTo>
                    <a:lnTo>
                      <a:pt x="2108" y="1667"/>
                    </a:lnTo>
                    <a:lnTo>
                      <a:pt x="1" y="3346"/>
                    </a:lnTo>
                    <a:lnTo>
                      <a:pt x="644" y="4156"/>
                    </a:lnTo>
                    <a:lnTo>
                      <a:pt x="2751" y="2477"/>
                    </a:lnTo>
                    <a:lnTo>
                      <a:pt x="4859" y="810"/>
                    </a:lnTo>
                    <a:lnTo>
                      <a:pt x="42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5"/>
              <p:cNvSpPr/>
              <p:nvPr/>
            </p:nvSpPr>
            <p:spPr>
              <a:xfrm>
                <a:off x="6238510" y="1983751"/>
                <a:ext cx="148673" cy="77667"/>
              </a:xfrm>
              <a:custGeom>
                <a:avLst/>
                <a:gdLst/>
                <a:ahLst/>
                <a:cxnLst/>
                <a:rect l="l" t="t" r="r" b="b"/>
                <a:pathLst>
                  <a:path w="5335" h="2787" extrusionOk="0">
                    <a:moveTo>
                      <a:pt x="595" y="0"/>
                    </a:moveTo>
                    <a:lnTo>
                      <a:pt x="0" y="846"/>
                    </a:lnTo>
                    <a:cubicBezTo>
                      <a:pt x="191" y="989"/>
                      <a:pt x="393" y="1096"/>
                      <a:pt x="595" y="1227"/>
                    </a:cubicBezTo>
                    <a:cubicBezTo>
                      <a:pt x="798" y="1334"/>
                      <a:pt x="988" y="1477"/>
                      <a:pt x="1203" y="1572"/>
                    </a:cubicBezTo>
                    <a:cubicBezTo>
                      <a:pt x="1631" y="1774"/>
                      <a:pt x="2048" y="1989"/>
                      <a:pt x="2488" y="2143"/>
                    </a:cubicBezTo>
                    <a:cubicBezTo>
                      <a:pt x="3370" y="2489"/>
                      <a:pt x="4298" y="2667"/>
                      <a:pt x="5227" y="2786"/>
                    </a:cubicBezTo>
                    <a:lnTo>
                      <a:pt x="5334" y="1762"/>
                    </a:lnTo>
                    <a:cubicBezTo>
                      <a:pt x="4489" y="1643"/>
                      <a:pt x="3643" y="1489"/>
                      <a:pt x="2858" y="1167"/>
                    </a:cubicBezTo>
                    <a:cubicBezTo>
                      <a:pt x="2441" y="1036"/>
                      <a:pt x="2072" y="834"/>
                      <a:pt x="1679" y="655"/>
                    </a:cubicBezTo>
                    <a:cubicBezTo>
                      <a:pt x="1488" y="572"/>
                      <a:pt x="1310" y="441"/>
                      <a:pt x="1131" y="334"/>
                    </a:cubicBezTo>
                    <a:cubicBezTo>
                      <a:pt x="953" y="215"/>
                      <a:pt x="762" y="119"/>
                      <a:pt x="59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15"/>
              <p:cNvSpPr/>
              <p:nvPr/>
            </p:nvSpPr>
            <p:spPr>
              <a:xfrm>
                <a:off x="5893439" y="1576982"/>
                <a:ext cx="115817" cy="135074"/>
              </a:xfrm>
              <a:custGeom>
                <a:avLst/>
                <a:gdLst/>
                <a:ahLst/>
                <a:cxnLst/>
                <a:rect l="l" t="t" r="r" b="b"/>
                <a:pathLst>
                  <a:path w="4156" h="4847" extrusionOk="0">
                    <a:moveTo>
                      <a:pt x="810" y="0"/>
                    </a:moveTo>
                    <a:lnTo>
                      <a:pt x="1" y="643"/>
                    </a:lnTo>
                    <a:lnTo>
                      <a:pt x="1667" y="2751"/>
                    </a:lnTo>
                    <a:lnTo>
                      <a:pt x="3346" y="4846"/>
                    </a:lnTo>
                    <a:lnTo>
                      <a:pt x="4156" y="4203"/>
                    </a:lnTo>
                    <a:lnTo>
                      <a:pt x="2477" y="2108"/>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15"/>
              <p:cNvSpPr/>
              <p:nvPr/>
            </p:nvSpPr>
            <p:spPr>
              <a:xfrm>
                <a:off x="5259390" y="1500990"/>
                <a:ext cx="99571" cy="142041"/>
              </a:xfrm>
              <a:custGeom>
                <a:avLst/>
                <a:gdLst/>
                <a:ahLst/>
                <a:cxnLst/>
                <a:rect l="l" t="t" r="r" b="b"/>
                <a:pathLst>
                  <a:path w="3573" h="5097" extrusionOk="0">
                    <a:moveTo>
                      <a:pt x="2823" y="1"/>
                    </a:moveTo>
                    <a:cubicBezTo>
                      <a:pt x="1537" y="1358"/>
                      <a:pt x="572" y="3001"/>
                      <a:pt x="1" y="4775"/>
                    </a:cubicBezTo>
                    <a:lnTo>
                      <a:pt x="989" y="5097"/>
                    </a:lnTo>
                    <a:cubicBezTo>
                      <a:pt x="1513" y="3466"/>
                      <a:pt x="2406" y="1953"/>
                      <a:pt x="3573" y="703"/>
                    </a:cubicBezTo>
                    <a:lnTo>
                      <a:pt x="282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15"/>
              <p:cNvSpPr/>
              <p:nvPr/>
            </p:nvSpPr>
            <p:spPr>
              <a:xfrm>
                <a:off x="5435256" y="1389189"/>
                <a:ext cx="150652" cy="63733"/>
              </a:xfrm>
              <a:custGeom>
                <a:avLst/>
                <a:gdLst/>
                <a:ahLst/>
                <a:cxnLst/>
                <a:rect l="l" t="t" r="r" b="b"/>
                <a:pathLst>
                  <a:path w="5406" h="2287" extrusionOk="0">
                    <a:moveTo>
                      <a:pt x="5382" y="0"/>
                    </a:moveTo>
                    <a:cubicBezTo>
                      <a:pt x="5144" y="12"/>
                      <a:pt x="4917" y="0"/>
                      <a:pt x="4679" y="24"/>
                    </a:cubicBezTo>
                    <a:lnTo>
                      <a:pt x="3989" y="108"/>
                    </a:lnTo>
                    <a:cubicBezTo>
                      <a:pt x="3524" y="155"/>
                      <a:pt x="3072" y="286"/>
                      <a:pt x="2608" y="381"/>
                    </a:cubicBezTo>
                    <a:cubicBezTo>
                      <a:pt x="2381" y="429"/>
                      <a:pt x="2167" y="500"/>
                      <a:pt x="1941" y="572"/>
                    </a:cubicBezTo>
                    <a:lnTo>
                      <a:pt x="1274" y="798"/>
                    </a:lnTo>
                    <a:cubicBezTo>
                      <a:pt x="845" y="965"/>
                      <a:pt x="417" y="1167"/>
                      <a:pt x="0" y="1358"/>
                    </a:cubicBezTo>
                    <a:lnTo>
                      <a:pt x="464" y="2286"/>
                    </a:lnTo>
                    <a:cubicBezTo>
                      <a:pt x="857" y="2108"/>
                      <a:pt x="1250" y="1929"/>
                      <a:pt x="1643" y="1763"/>
                    </a:cubicBezTo>
                    <a:lnTo>
                      <a:pt x="2250" y="1560"/>
                    </a:lnTo>
                    <a:cubicBezTo>
                      <a:pt x="2453" y="1501"/>
                      <a:pt x="2655" y="1429"/>
                      <a:pt x="2869" y="1382"/>
                    </a:cubicBezTo>
                    <a:cubicBezTo>
                      <a:pt x="3286" y="1298"/>
                      <a:pt x="3703" y="1179"/>
                      <a:pt x="4132" y="1143"/>
                    </a:cubicBezTo>
                    <a:lnTo>
                      <a:pt x="4763" y="1060"/>
                    </a:lnTo>
                    <a:cubicBezTo>
                      <a:pt x="4977" y="1036"/>
                      <a:pt x="5191" y="1036"/>
                      <a:pt x="5405" y="1036"/>
                    </a:cubicBezTo>
                    <a:lnTo>
                      <a:pt x="538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15"/>
              <p:cNvSpPr/>
              <p:nvPr/>
            </p:nvSpPr>
            <p:spPr>
              <a:xfrm>
                <a:off x="5697035" y="1406439"/>
                <a:ext cx="141706" cy="100574"/>
              </a:xfrm>
              <a:custGeom>
                <a:avLst/>
                <a:gdLst/>
                <a:ahLst/>
                <a:cxnLst/>
                <a:rect l="l" t="t" r="r" b="b"/>
                <a:pathLst>
                  <a:path w="5085" h="3609" extrusionOk="0">
                    <a:moveTo>
                      <a:pt x="322" y="1"/>
                    </a:moveTo>
                    <a:lnTo>
                      <a:pt x="0" y="977"/>
                    </a:lnTo>
                    <a:cubicBezTo>
                      <a:pt x="1619" y="1525"/>
                      <a:pt x="3131" y="2417"/>
                      <a:pt x="4370" y="3608"/>
                    </a:cubicBezTo>
                    <a:lnTo>
                      <a:pt x="5084" y="2846"/>
                    </a:lnTo>
                    <a:cubicBezTo>
                      <a:pt x="3727" y="1560"/>
                      <a:pt x="2084" y="584"/>
                      <a:pt x="3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15"/>
              <p:cNvSpPr/>
              <p:nvPr/>
            </p:nvSpPr>
            <p:spPr>
              <a:xfrm>
                <a:off x="6059997" y="1786009"/>
                <a:ext cx="115817" cy="135074"/>
              </a:xfrm>
              <a:custGeom>
                <a:avLst/>
                <a:gdLst/>
                <a:ahLst/>
                <a:cxnLst/>
                <a:rect l="l" t="t" r="r" b="b"/>
                <a:pathLst>
                  <a:path w="4156" h="4847" extrusionOk="0">
                    <a:moveTo>
                      <a:pt x="810" y="0"/>
                    </a:moveTo>
                    <a:lnTo>
                      <a:pt x="1" y="643"/>
                    </a:lnTo>
                    <a:lnTo>
                      <a:pt x="3346" y="4846"/>
                    </a:lnTo>
                    <a:lnTo>
                      <a:pt x="4156" y="4203"/>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15"/>
              <p:cNvSpPr/>
              <p:nvPr/>
            </p:nvSpPr>
            <p:spPr>
              <a:xfrm>
                <a:off x="6497948" y="1951230"/>
                <a:ext cx="141706" cy="99236"/>
              </a:xfrm>
              <a:custGeom>
                <a:avLst/>
                <a:gdLst/>
                <a:ahLst/>
                <a:cxnLst/>
                <a:rect l="l" t="t" r="r" b="b"/>
                <a:pathLst>
                  <a:path w="5085" h="3561" extrusionOk="0">
                    <a:moveTo>
                      <a:pt x="4442" y="1"/>
                    </a:moveTo>
                    <a:cubicBezTo>
                      <a:pt x="4085" y="274"/>
                      <a:pt x="3739" y="572"/>
                      <a:pt x="3394" y="834"/>
                    </a:cubicBezTo>
                    <a:lnTo>
                      <a:pt x="2870" y="1203"/>
                    </a:lnTo>
                    <a:cubicBezTo>
                      <a:pt x="2787" y="1263"/>
                      <a:pt x="2703" y="1334"/>
                      <a:pt x="2608" y="1382"/>
                    </a:cubicBezTo>
                    <a:lnTo>
                      <a:pt x="2334" y="1548"/>
                    </a:lnTo>
                    <a:lnTo>
                      <a:pt x="1775" y="1858"/>
                    </a:lnTo>
                    <a:cubicBezTo>
                      <a:pt x="1584" y="1953"/>
                      <a:pt x="1394" y="2037"/>
                      <a:pt x="1191" y="2132"/>
                    </a:cubicBezTo>
                    <a:cubicBezTo>
                      <a:pt x="810" y="2322"/>
                      <a:pt x="406" y="2429"/>
                      <a:pt x="1" y="2572"/>
                    </a:cubicBezTo>
                    <a:lnTo>
                      <a:pt x="287" y="3560"/>
                    </a:lnTo>
                    <a:cubicBezTo>
                      <a:pt x="739" y="3406"/>
                      <a:pt x="1191" y="3287"/>
                      <a:pt x="1608" y="3072"/>
                    </a:cubicBezTo>
                    <a:cubicBezTo>
                      <a:pt x="1822" y="2977"/>
                      <a:pt x="2037" y="2894"/>
                      <a:pt x="2251" y="2787"/>
                    </a:cubicBezTo>
                    <a:lnTo>
                      <a:pt x="2858" y="2441"/>
                    </a:lnTo>
                    <a:lnTo>
                      <a:pt x="3168" y="2263"/>
                    </a:lnTo>
                    <a:cubicBezTo>
                      <a:pt x="3263" y="2203"/>
                      <a:pt x="3358" y="2132"/>
                      <a:pt x="3454" y="2060"/>
                    </a:cubicBezTo>
                    <a:lnTo>
                      <a:pt x="4025" y="1644"/>
                    </a:lnTo>
                    <a:cubicBezTo>
                      <a:pt x="4394" y="1370"/>
                      <a:pt x="4728" y="1096"/>
                      <a:pt x="5085" y="810"/>
                    </a:cubicBezTo>
                    <a:lnTo>
                      <a:pt x="444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5"/>
              <p:cNvSpPr/>
              <p:nvPr/>
            </p:nvSpPr>
            <p:spPr>
              <a:xfrm>
                <a:off x="5211962" y="2992047"/>
                <a:ext cx="28" cy="28"/>
              </a:xfrm>
              <a:custGeom>
                <a:avLst/>
                <a:gdLst/>
                <a:ahLst/>
                <a:cxnLst/>
                <a:rect l="l" t="t" r="r" b="b"/>
                <a:pathLst>
                  <a:path w="1" h="1" extrusionOk="0">
                    <a:moveTo>
                      <a:pt x="0" y="0"/>
                    </a:moveTo>
                    <a:lnTo>
                      <a:pt x="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5"/>
              <p:cNvSpPr/>
              <p:nvPr/>
            </p:nvSpPr>
            <p:spPr>
              <a:xfrm>
                <a:off x="5211962" y="2992047"/>
                <a:ext cx="28" cy="28"/>
              </a:xfrm>
              <a:custGeom>
                <a:avLst/>
                <a:gdLst/>
                <a:ahLst/>
                <a:cxnLst/>
                <a:rect l="l" t="t" r="r" b="b"/>
                <a:pathLst>
                  <a:path w="1" h="1" extrusionOk="0">
                    <a:moveTo>
                      <a:pt x="0" y="0"/>
                    </a:moveTo>
                    <a:lnTo>
                      <a:pt x="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5"/>
              <p:cNvSpPr/>
              <p:nvPr/>
            </p:nvSpPr>
            <p:spPr>
              <a:xfrm>
                <a:off x="5211962" y="2992047"/>
                <a:ext cx="28" cy="28"/>
              </a:xfrm>
              <a:custGeom>
                <a:avLst/>
                <a:gdLst/>
                <a:ahLst/>
                <a:cxnLst/>
                <a:rect l="l" t="t" r="r" b="b"/>
                <a:pathLst>
                  <a:path w="1" h="1" fill="none" extrusionOk="0">
                    <a:moveTo>
                      <a:pt x="0" y="0"/>
                    </a:moveTo>
                    <a:lnTo>
                      <a:pt x="0" y="0"/>
                    </a:lnTo>
                    <a:close/>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15"/>
              <p:cNvSpPr/>
              <p:nvPr/>
            </p:nvSpPr>
            <p:spPr>
              <a:xfrm>
                <a:off x="3222233" y="4403796"/>
                <a:ext cx="697" cy="697"/>
              </a:xfrm>
              <a:custGeom>
                <a:avLst/>
                <a:gdLst/>
                <a:ahLst/>
                <a:cxnLst/>
                <a:rect l="l" t="t" r="r" b="b"/>
                <a:pathLst>
                  <a:path w="25" h="25" extrusionOk="0">
                    <a:moveTo>
                      <a:pt x="0" y="0"/>
                    </a:moveTo>
                    <a:lnTo>
                      <a:pt x="24" y="24"/>
                    </a:lnTo>
                    <a:lnTo>
                      <a:pt x="24" y="12"/>
                    </a:lnTo>
                    <a:lnTo>
                      <a:pt x="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15"/>
              <p:cNvSpPr/>
              <p:nvPr/>
            </p:nvSpPr>
            <p:spPr>
              <a:xfrm>
                <a:off x="3240151" y="4426033"/>
                <a:ext cx="362" cy="334"/>
              </a:xfrm>
              <a:custGeom>
                <a:avLst/>
                <a:gdLst/>
                <a:ahLst/>
                <a:cxnLst/>
                <a:rect l="l" t="t" r="r" b="b"/>
                <a:pathLst>
                  <a:path w="13" h="12" extrusionOk="0">
                    <a:moveTo>
                      <a:pt x="0" y="0"/>
                    </a:moveTo>
                    <a:lnTo>
                      <a:pt x="12" y="12"/>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5"/>
              <p:cNvSpPr/>
              <p:nvPr/>
            </p:nvSpPr>
            <p:spPr>
              <a:xfrm>
                <a:off x="3240151" y="4426033"/>
                <a:ext cx="362" cy="334"/>
              </a:xfrm>
              <a:custGeom>
                <a:avLst/>
                <a:gdLst/>
                <a:ahLst/>
                <a:cxnLst/>
                <a:rect l="l" t="t" r="r" b="b"/>
                <a:pathLst>
                  <a:path w="13" h="12" fill="none" extrusionOk="0">
                    <a:moveTo>
                      <a:pt x="0" y="0"/>
                    </a:moveTo>
                    <a:lnTo>
                      <a:pt x="12" y="12"/>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5"/>
              <p:cNvSpPr/>
              <p:nvPr/>
            </p:nvSpPr>
            <p:spPr>
              <a:xfrm>
                <a:off x="4499274" y="4298934"/>
                <a:ext cx="697" cy="362"/>
              </a:xfrm>
              <a:custGeom>
                <a:avLst/>
                <a:gdLst/>
                <a:ahLst/>
                <a:cxnLst/>
                <a:rect l="l" t="t" r="r" b="b"/>
                <a:pathLst>
                  <a:path w="25" h="13" extrusionOk="0">
                    <a:moveTo>
                      <a:pt x="24" y="1"/>
                    </a:moveTo>
                    <a:lnTo>
                      <a:pt x="1" y="13"/>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5"/>
              <p:cNvSpPr/>
              <p:nvPr/>
            </p:nvSpPr>
            <p:spPr>
              <a:xfrm>
                <a:off x="4499274" y="4298934"/>
                <a:ext cx="697" cy="362"/>
              </a:xfrm>
              <a:custGeom>
                <a:avLst/>
                <a:gdLst/>
                <a:ahLst/>
                <a:cxnLst/>
                <a:rect l="l" t="t" r="r" b="b"/>
                <a:pathLst>
                  <a:path w="25" h="13" fill="none" extrusionOk="0">
                    <a:moveTo>
                      <a:pt x="24" y="1"/>
                    </a:moveTo>
                    <a:lnTo>
                      <a:pt x="1" y="13"/>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5"/>
              <p:cNvSpPr/>
              <p:nvPr/>
            </p:nvSpPr>
            <p:spPr>
              <a:xfrm>
                <a:off x="4468426" y="2267432"/>
                <a:ext cx="28" cy="362"/>
              </a:xfrm>
              <a:custGeom>
                <a:avLst/>
                <a:gdLst/>
                <a:ahLst/>
                <a:cxnLst/>
                <a:rect l="l" t="t" r="r" b="b"/>
                <a:pathLst>
                  <a:path w="1" h="13" extrusionOk="0">
                    <a:moveTo>
                      <a:pt x="0" y="12"/>
                    </a:moveTo>
                    <a:lnTo>
                      <a:pt x="0" y="0"/>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15"/>
              <p:cNvSpPr/>
              <p:nvPr/>
            </p:nvSpPr>
            <p:spPr>
              <a:xfrm>
                <a:off x="4468426" y="2267432"/>
                <a:ext cx="28" cy="362"/>
              </a:xfrm>
              <a:custGeom>
                <a:avLst/>
                <a:gdLst/>
                <a:ahLst/>
                <a:cxnLst/>
                <a:rect l="l" t="t" r="r" b="b"/>
                <a:pathLst>
                  <a:path w="1" h="13" fill="none" extrusionOk="0">
                    <a:moveTo>
                      <a:pt x="0" y="12"/>
                    </a:moveTo>
                    <a:lnTo>
                      <a:pt x="0" y="0"/>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15"/>
              <p:cNvSpPr/>
              <p:nvPr/>
            </p:nvSpPr>
            <p:spPr>
              <a:xfrm>
                <a:off x="4901054" y="2555740"/>
                <a:ext cx="697" cy="362"/>
              </a:xfrm>
              <a:custGeom>
                <a:avLst/>
                <a:gdLst/>
                <a:ahLst/>
                <a:cxnLst/>
                <a:rect l="l" t="t" r="r" b="b"/>
                <a:pathLst>
                  <a:path w="25" h="13" extrusionOk="0">
                    <a:moveTo>
                      <a:pt x="25" y="1"/>
                    </a:moveTo>
                    <a:lnTo>
                      <a:pt x="1" y="13"/>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5"/>
              <p:cNvSpPr/>
              <p:nvPr/>
            </p:nvSpPr>
            <p:spPr>
              <a:xfrm>
                <a:off x="4901054" y="2555740"/>
                <a:ext cx="697" cy="362"/>
              </a:xfrm>
              <a:custGeom>
                <a:avLst/>
                <a:gdLst/>
                <a:ahLst/>
                <a:cxnLst/>
                <a:rect l="l" t="t" r="r" b="b"/>
                <a:pathLst>
                  <a:path w="25" h="13" fill="none" extrusionOk="0">
                    <a:moveTo>
                      <a:pt x="25" y="1"/>
                    </a:moveTo>
                    <a:lnTo>
                      <a:pt x="1" y="13"/>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5"/>
              <p:cNvSpPr/>
              <p:nvPr/>
            </p:nvSpPr>
            <p:spPr>
              <a:xfrm>
                <a:off x="5259390" y="1500990"/>
                <a:ext cx="99571" cy="142041"/>
              </a:xfrm>
              <a:custGeom>
                <a:avLst/>
                <a:gdLst/>
                <a:ahLst/>
                <a:cxnLst/>
                <a:rect l="l" t="t" r="r" b="b"/>
                <a:pathLst>
                  <a:path w="3573" h="5097" extrusionOk="0">
                    <a:moveTo>
                      <a:pt x="2823" y="1"/>
                    </a:moveTo>
                    <a:cubicBezTo>
                      <a:pt x="1537" y="1358"/>
                      <a:pt x="572" y="3001"/>
                      <a:pt x="1" y="4775"/>
                    </a:cubicBezTo>
                    <a:lnTo>
                      <a:pt x="989" y="5097"/>
                    </a:lnTo>
                    <a:cubicBezTo>
                      <a:pt x="1513" y="3466"/>
                      <a:pt x="2406" y="1953"/>
                      <a:pt x="3573" y="703"/>
                    </a:cubicBezTo>
                    <a:lnTo>
                      <a:pt x="282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5"/>
              <p:cNvSpPr/>
              <p:nvPr/>
            </p:nvSpPr>
            <p:spPr>
              <a:xfrm>
                <a:off x="5697035" y="1406439"/>
                <a:ext cx="141706" cy="100574"/>
              </a:xfrm>
              <a:custGeom>
                <a:avLst/>
                <a:gdLst/>
                <a:ahLst/>
                <a:cxnLst/>
                <a:rect l="l" t="t" r="r" b="b"/>
                <a:pathLst>
                  <a:path w="5085" h="3609" extrusionOk="0">
                    <a:moveTo>
                      <a:pt x="322" y="1"/>
                    </a:moveTo>
                    <a:lnTo>
                      <a:pt x="0" y="977"/>
                    </a:lnTo>
                    <a:cubicBezTo>
                      <a:pt x="1619" y="1525"/>
                      <a:pt x="3131" y="2417"/>
                      <a:pt x="4370" y="3608"/>
                    </a:cubicBezTo>
                    <a:lnTo>
                      <a:pt x="5084" y="2846"/>
                    </a:lnTo>
                    <a:cubicBezTo>
                      <a:pt x="3727" y="1560"/>
                      <a:pt x="2084" y="584"/>
                      <a:pt x="3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5"/>
              <p:cNvSpPr/>
              <p:nvPr/>
            </p:nvSpPr>
            <p:spPr>
              <a:xfrm>
                <a:off x="6059663" y="1786344"/>
                <a:ext cx="115817" cy="135046"/>
              </a:xfrm>
              <a:custGeom>
                <a:avLst/>
                <a:gdLst/>
                <a:ahLst/>
                <a:cxnLst/>
                <a:rect l="l" t="t" r="r" b="b"/>
                <a:pathLst>
                  <a:path w="4156" h="4846" extrusionOk="0">
                    <a:moveTo>
                      <a:pt x="810" y="0"/>
                    </a:moveTo>
                    <a:lnTo>
                      <a:pt x="1" y="643"/>
                    </a:lnTo>
                    <a:lnTo>
                      <a:pt x="3334" y="4846"/>
                    </a:lnTo>
                    <a:lnTo>
                      <a:pt x="4156" y="4203"/>
                    </a:lnTo>
                    <a:lnTo>
                      <a:pt x="81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15"/>
              <p:cNvSpPr/>
              <p:nvPr/>
            </p:nvSpPr>
            <p:spPr>
              <a:xfrm>
                <a:off x="6238510" y="1983416"/>
                <a:ext cx="148673" cy="78001"/>
              </a:xfrm>
              <a:custGeom>
                <a:avLst/>
                <a:gdLst/>
                <a:ahLst/>
                <a:cxnLst/>
                <a:rect l="l" t="t" r="r" b="b"/>
                <a:pathLst>
                  <a:path w="5335" h="2799" extrusionOk="0">
                    <a:moveTo>
                      <a:pt x="595" y="0"/>
                    </a:moveTo>
                    <a:lnTo>
                      <a:pt x="0" y="858"/>
                    </a:lnTo>
                    <a:cubicBezTo>
                      <a:pt x="191" y="1001"/>
                      <a:pt x="393" y="1108"/>
                      <a:pt x="595" y="1239"/>
                    </a:cubicBezTo>
                    <a:cubicBezTo>
                      <a:pt x="798" y="1346"/>
                      <a:pt x="988" y="1489"/>
                      <a:pt x="1203" y="1584"/>
                    </a:cubicBezTo>
                    <a:cubicBezTo>
                      <a:pt x="1631" y="1786"/>
                      <a:pt x="2048" y="2001"/>
                      <a:pt x="2488" y="2155"/>
                    </a:cubicBezTo>
                    <a:cubicBezTo>
                      <a:pt x="3370" y="2501"/>
                      <a:pt x="4298" y="2679"/>
                      <a:pt x="5227" y="2798"/>
                    </a:cubicBezTo>
                    <a:lnTo>
                      <a:pt x="5334" y="1774"/>
                    </a:lnTo>
                    <a:cubicBezTo>
                      <a:pt x="4489" y="1655"/>
                      <a:pt x="3643" y="1501"/>
                      <a:pt x="2858" y="1179"/>
                    </a:cubicBezTo>
                    <a:cubicBezTo>
                      <a:pt x="2441" y="1048"/>
                      <a:pt x="2072" y="846"/>
                      <a:pt x="1679" y="667"/>
                    </a:cubicBezTo>
                    <a:cubicBezTo>
                      <a:pt x="1488" y="584"/>
                      <a:pt x="1310" y="453"/>
                      <a:pt x="1131" y="346"/>
                    </a:cubicBezTo>
                    <a:cubicBezTo>
                      <a:pt x="953" y="227"/>
                      <a:pt x="762" y="131"/>
                      <a:pt x="59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5"/>
              <p:cNvSpPr/>
              <p:nvPr/>
            </p:nvSpPr>
            <p:spPr>
              <a:xfrm>
                <a:off x="6497948" y="1951230"/>
                <a:ext cx="141706" cy="99236"/>
              </a:xfrm>
              <a:custGeom>
                <a:avLst/>
                <a:gdLst/>
                <a:ahLst/>
                <a:cxnLst/>
                <a:rect l="l" t="t" r="r" b="b"/>
                <a:pathLst>
                  <a:path w="5085" h="3561" extrusionOk="0">
                    <a:moveTo>
                      <a:pt x="4442" y="1"/>
                    </a:moveTo>
                    <a:cubicBezTo>
                      <a:pt x="4085" y="274"/>
                      <a:pt x="3739" y="572"/>
                      <a:pt x="3394" y="834"/>
                    </a:cubicBezTo>
                    <a:lnTo>
                      <a:pt x="2870" y="1203"/>
                    </a:lnTo>
                    <a:cubicBezTo>
                      <a:pt x="2787" y="1263"/>
                      <a:pt x="2703" y="1334"/>
                      <a:pt x="2608" y="1382"/>
                    </a:cubicBezTo>
                    <a:lnTo>
                      <a:pt x="2334" y="1548"/>
                    </a:lnTo>
                    <a:lnTo>
                      <a:pt x="1775" y="1858"/>
                    </a:lnTo>
                    <a:cubicBezTo>
                      <a:pt x="1584" y="1953"/>
                      <a:pt x="1394" y="2037"/>
                      <a:pt x="1191" y="2132"/>
                    </a:cubicBezTo>
                    <a:cubicBezTo>
                      <a:pt x="810" y="2322"/>
                      <a:pt x="406" y="2429"/>
                      <a:pt x="1" y="2572"/>
                    </a:cubicBezTo>
                    <a:lnTo>
                      <a:pt x="287" y="3560"/>
                    </a:lnTo>
                    <a:cubicBezTo>
                      <a:pt x="739" y="3406"/>
                      <a:pt x="1191" y="3287"/>
                      <a:pt x="1608" y="3072"/>
                    </a:cubicBezTo>
                    <a:cubicBezTo>
                      <a:pt x="1822" y="2977"/>
                      <a:pt x="2037" y="2894"/>
                      <a:pt x="2251" y="2787"/>
                    </a:cubicBezTo>
                    <a:lnTo>
                      <a:pt x="2858" y="2441"/>
                    </a:lnTo>
                    <a:lnTo>
                      <a:pt x="3168" y="2263"/>
                    </a:lnTo>
                    <a:cubicBezTo>
                      <a:pt x="3263" y="2203"/>
                      <a:pt x="3358" y="2132"/>
                      <a:pt x="3454" y="2060"/>
                    </a:cubicBezTo>
                    <a:lnTo>
                      <a:pt x="4025" y="1644"/>
                    </a:lnTo>
                    <a:cubicBezTo>
                      <a:pt x="4394" y="1370"/>
                      <a:pt x="4728" y="1096"/>
                      <a:pt x="5085" y="810"/>
                    </a:cubicBezTo>
                    <a:lnTo>
                      <a:pt x="444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5"/>
              <p:cNvSpPr/>
              <p:nvPr/>
            </p:nvSpPr>
            <p:spPr>
              <a:xfrm>
                <a:off x="5507905" y="1399806"/>
                <a:ext cx="362" cy="362"/>
              </a:xfrm>
              <a:custGeom>
                <a:avLst/>
                <a:gdLst/>
                <a:ahLst/>
                <a:cxnLst/>
                <a:rect l="l" t="t" r="r" b="b"/>
                <a:pathLst>
                  <a:path w="13" h="13" extrusionOk="0">
                    <a:moveTo>
                      <a:pt x="12" y="12"/>
                    </a:moveTo>
                    <a:lnTo>
                      <a:pt x="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15"/>
              <p:cNvSpPr/>
              <p:nvPr/>
            </p:nvSpPr>
            <p:spPr>
              <a:xfrm>
                <a:off x="5515206" y="1427339"/>
                <a:ext cx="28" cy="362"/>
              </a:xfrm>
              <a:custGeom>
                <a:avLst/>
                <a:gdLst/>
                <a:ahLst/>
                <a:cxnLst/>
                <a:rect l="l" t="t" r="r" b="b"/>
                <a:pathLst>
                  <a:path w="1" h="13" extrusionOk="0">
                    <a:moveTo>
                      <a:pt x="0" y="13"/>
                    </a:moveTo>
                    <a:lnTo>
                      <a:pt x="0"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15"/>
              <p:cNvSpPr/>
              <p:nvPr/>
            </p:nvSpPr>
            <p:spPr>
              <a:xfrm>
                <a:off x="5515206" y="1427339"/>
                <a:ext cx="28" cy="362"/>
              </a:xfrm>
              <a:custGeom>
                <a:avLst/>
                <a:gdLst/>
                <a:ahLst/>
                <a:cxnLst/>
                <a:rect l="l" t="t" r="r" b="b"/>
                <a:pathLst>
                  <a:path w="1" h="13" fill="none" extrusionOk="0">
                    <a:moveTo>
                      <a:pt x="0" y="13"/>
                    </a:moveTo>
                    <a:lnTo>
                      <a:pt x="0" y="1"/>
                    </a:lnTo>
                  </a:path>
                </a:pathLst>
              </a:cu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5"/>
              <p:cNvSpPr/>
              <p:nvPr/>
            </p:nvSpPr>
            <p:spPr>
              <a:xfrm>
                <a:off x="5243144" y="1754158"/>
                <a:ext cx="65043" cy="150652"/>
              </a:xfrm>
              <a:custGeom>
                <a:avLst/>
                <a:gdLst/>
                <a:ahLst/>
                <a:cxnLst/>
                <a:rect l="l" t="t" r="r" b="b"/>
                <a:pathLst>
                  <a:path w="2334" h="5406" extrusionOk="0">
                    <a:moveTo>
                      <a:pt x="1036" y="0"/>
                    </a:moveTo>
                    <a:lnTo>
                      <a:pt x="0" y="36"/>
                    </a:lnTo>
                    <a:cubicBezTo>
                      <a:pt x="24" y="965"/>
                      <a:pt x="179" y="1893"/>
                      <a:pt x="405" y="2798"/>
                    </a:cubicBezTo>
                    <a:cubicBezTo>
                      <a:pt x="524" y="3251"/>
                      <a:pt x="691" y="3691"/>
                      <a:pt x="834" y="4132"/>
                    </a:cubicBezTo>
                    <a:cubicBezTo>
                      <a:pt x="1024" y="4560"/>
                      <a:pt x="1203" y="4989"/>
                      <a:pt x="1417" y="5406"/>
                    </a:cubicBezTo>
                    <a:lnTo>
                      <a:pt x="2334" y="4929"/>
                    </a:lnTo>
                    <a:cubicBezTo>
                      <a:pt x="2132" y="4548"/>
                      <a:pt x="1977" y="4144"/>
                      <a:pt x="1798" y="3763"/>
                    </a:cubicBezTo>
                    <a:cubicBezTo>
                      <a:pt x="1667" y="3346"/>
                      <a:pt x="1512" y="2953"/>
                      <a:pt x="1405" y="2536"/>
                    </a:cubicBezTo>
                    <a:cubicBezTo>
                      <a:pt x="1203" y="1703"/>
                      <a:pt x="1048" y="857"/>
                      <a:pt x="10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5"/>
              <p:cNvSpPr/>
              <p:nvPr/>
            </p:nvSpPr>
            <p:spPr>
              <a:xfrm>
                <a:off x="5023166" y="3862989"/>
                <a:ext cx="98902" cy="142347"/>
              </a:xfrm>
              <a:custGeom>
                <a:avLst/>
                <a:gdLst/>
                <a:ahLst/>
                <a:cxnLst/>
                <a:rect l="l" t="t" r="r" b="b"/>
                <a:pathLst>
                  <a:path w="3549" h="5108" extrusionOk="0">
                    <a:moveTo>
                      <a:pt x="822" y="0"/>
                    </a:moveTo>
                    <a:lnTo>
                      <a:pt x="0" y="643"/>
                    </a:lnTo>
                    <a:cubicBezTo>
                      <a:pt x="286" y="988"/>
                      <a:pt x="572" y="1346"/>
                      <a:pt x="810" y="1691"/>
                    </a:cubicBezTo>
                    <a:lnTo>
                      <a:pt x="1179" y="2215"/>
                    </a:lnTo>
                    <a:cubicBezTo>
                      <a:pt x="1310" y="2381"/>
                      <a:pt x="1394" y="2572"/>
                      <a:pt x="1501" y="2751"/>
                    </a:cubicBezTo>
                    <a:cubicBezTo>
                      <a:pt x="1513" y="2751"/>
                      <a:pt x="1513" y="2762"/>
                      <a:pt x="1513" y="2774"/>
                    </a:cubicBezTo>
                    <a:cubicBezTo>
                      <a:pt x="1524" y="2786"/>
                      <a:pt x="1524" y="2798"/>
                      <a:pt x="1536" y="2798"/>
                    </a:cubicBezTo>
                    <a:lnTo>
                      <a:pt x="1834" y="3322"/>
                    </a:lnTo>
                    <a:cubicBezTo>
                      <a:pt x="1929" y="3513"/>
                      <a:pt x="2013" y="3715"/>
                      <a:pt x="2108" y="3917"/>
                    </a:cubicBezTo>
                    <a:cubicBezTo>
                      <a:pt x="2191" y="4108"/>
                      <a:pt x="2286" y="4298"/>
                      <a:pt x="2358" y="4501"/>
                    </a:cubicBezTo>
                    <a:lnTo>
                      <a:pt x="2560" y="5108"/>
                    </a:lnTo>
                    <a:lnTo>
                      <a:pt x="3549" y="4798"/>
                    </a:lnTo>
                    <a:lnTo>
                      <a:pt x="3334" y="4132"/>
                    </a:lnTo>
                    <a:cubicBezTo>
                      <a:pt x="3239" y="3917"/>
                      <a:pt x="3144" y="3703"/>
                      <a:pt x="3048" y="3489"/>
                    </a:cubicBezTo>
                    <a:cubicBezTo>
                      <a:pt x="2953" y="3274"/>
                      <a:pt x="2870" y="3060"/>
                      <a:pt x="2763" y="2858"/>
                    </a:cubicBezTo>
                    <a:lnTo>
                      <a:pt x="2417" y="2250"/>
                    </a:lnTo>
                    <a:cubicBezTo>
                      <a:pt x="2286" y="2048"/>
                      <a:pt x="2191" y="1834"/>
                      <a:pt x="2048" y="1643"/>
                    </a:cubicBezTo>
                    <a:lnTo>
                      <a:pt x="1644" y="1084"/>
                    </a:lnTo>
                    <a:cubicBezTo>
                      <a:pt x="1382" y="691"/>
                      <a:pt x="1096" y="345"/>
                      <a:pt x="82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67" name="Google Shape;167;p15"/>
          <p:cNvSpPr txBox="1">
            <a:spLocks noGrp="1"/>
          </p:cNvSpPr>
          <p:nvPr>
            <p:ph type="title"/>
          </p:nvPr>
        </p:nvSpPr>
        <p:spPr>
          <a:xfrm>
            <a:off x="499691" y="302324"/>
            <a:ext cx="7723500" cy="481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GB" dirty="0"/>
              <a:t>How has the curriculum changed?</a:t>
            </a:r>
            <a:endParaRPr dirty="0"/>
          </a:p>
        </p:txBody>
      </p:sp>
      <p:grpSp>
        <p:nvGrpSpPr>
          <p:cNvPr id="168" name="Google Shape;168;p15"/>
          <p:cNvGrpSpPr/>
          <p:nvPr/>
        </p:nvGrpSpPr>
        <p:grpSpPr>
          <a:xfrm>
            <a:off x="6286478" y="1054216"/>
            <a:ext cx="2574255" cy="881750"/>
            <a:chOff x="4885218" y="734488"/>
            <a:chExt cx="2574255" cy="881750"/>
          </a:xfrm>
        </p:grpSpPr>
        <p:sp>
          <p:nvSpPr>
            <p:cNvPr id="169" name="Google Shape;169;p15"/>
            <p:cNvSpPr/>
            <p:nvPr/>
          </p:nvSpPr>
          <p:spPr>
            <a:xfrm>
              <a:off x="4885218" y="895204"/>
              <a:ext cx="358693" cy="429590"/>
            </a:xfrm>
            <a:custGeom>
              <a:avLst/>
              <a:gdLst/>
              <a:ahLst/>
              <a:cxnLst/>
              <a:rect l="l" t="t" r="r" b="b"/>
              <a:pathLst>
                <a:path w="8955" h="10725" extrusionOk="0">
                  <a:moveTo>
                    <a:pt x="4477" y="0"/>
                  </a:moveTo>
                  <a:cubicBezTo>
                    <a:pt x="2013" y="0"/>
                    <a:pt x="1" y="2000"/>
                    <a:pt x="1" y="4477"/>
                  </a:cubicBezTo>
                  <a:cubicBezTo>
                    <a:pt x="1" y="7418"/>
                    <a:pt x="3299" y="9978"/>
                    <a:pt x="4227" y="10644"/>
                  </a:cubicBezTo>
                  <a:cubicBezTo>
                    <a:pt x="4305" y="10698"/>
                    <a:pt x="4391" y="10725"/>
                    <a:pt x="4477" y="10725"/>
                  </a:cubicBezTo>
                  <a:cubicBezTo>
                    <a:pt x="4564" y="10725"/>
                    <a:pt x="4650" y="10698"/>
                    <a:pt x="4727" y="10644"/>
                  </a:cubicBezTo>
                  <a:cubicBezTo>
                    <a:pt x="5668" y="9978"/>
                    <a:pt x="8954" y="7418"/>
                    <a:pt x="8954" y="4477"/>
                  </a:cubicBezTo>
                  <a:cubicBezTo>
                    <a:pt x="8954" y="2000"/>
                    <a:pt x="6954" y="0"/>
                    <a:pt x="4477" y="0"/>
                  </a:cubicBezTo>
                  <a:close/>
                </a:path>
              </a:pathLst>
            </a:custGeom>
            <a:solidFill>
              <a:srgbClr val="869FB2"/>
            </a:solidFill>
            <a:ln>
              <a:noFill/>
            </a:ln>
          </p:spPr>
          <p:txBody>
            <a:bodyPr spcFirstLastPara="1" wrap="square" lIns="0" tIns="0" rIns="0" bIns="0" anchor="ctr" anchorCtr="0">
              <a:noAutofit/>
            </a:bodyPr>
            <a:lstStyle/>
            <a:p>
              <a:pPr marL="0" lvl="0" indent="0" algn="ctr" rtl="0">
                <a:spcBef>
                  <a:spcPts val="0"/>
                </a:spcBef>
                <a:spcAft>
                  <a:spcPts val="0"/>
                </a:spcAft>
                <a:buNone/>
              </a:pPr>
              <a:endParaRPr sz="1600" dirty="0">
                <a:solidFill>
                  <a:srgbClr val="FFFFFF"/>
                </a:solidFill>
                <a:latin typeface="Fira Sans Extra Condensed"/>
                <a:ea typeface="Fira Sans Extra Condensed"/>
                <a:cs typeface="Fira Sans Extra Condensed"/>
                <a:sym typeface="Fira Sans Extra Condensed"/>
              </a:endParaRPr>
            </a:p>
          </p:txBody>
        </p:sp>
        <p:sp>
          <p:nvSpPr>
            <p:cNvPr id="170" name="Google Shape;170;p15"/>
            <p:cNvSpPr txBox="1"/>
            <p:nvPr/>
          </p:nvSpPr>
          <p:spPr>
            <a:xfrm>
              <a:off x="5574873" y="734488"/>
              <a:ext cx="18846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700" dirty="0">
                  <a:solidFill>
                    <a:srgbClr val="434343"/>
                  </a:solidFill>
                  <a:latin typeface="Fira Sans Extra Condensed Medium"/>
                  <a:ea typeface="Fira Sans Extra Condensed Medium"/>
                  <a:cs typeface="Fira Sans Extra Condensed Medium"/>
                  <a:sym typeface="Fira Sans Extra Condensed Medium"/>
                </a:rPr>
                <a:t>Going Forwards</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171" name="Google Shape;171;p15"/>
            <p:cNvSpPr txBox="1"/>
            <p:nvPr/>
          </p:nvSpPr>
          <p:spPr>
            <a:xfrm>
              <a:off x="5574873" y="1081337"/>
              <a:ext cx="1884600" cy="53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solidFill>
                    <a:srgbClr val="434343"/>
                  </a:solidFill>
                  <a:latin typeface="Roboto"/>
                  <a:ea typeface="Roboto"/>
                  <a:cs typeface="Roboto"/>
                  <a:sym typeface="Roboto"/>
                </a:rPr>
                <a:t>What are we working on now?</a:t>
              </a:r>
              <a:endParaRPr sz="1200" dirty="0">
                <a:solidFill>
                  <a:srgbClr val="434343"/>
                </a:solidFill>
                <a:latin typeface="Roboto"/>
                <a:ea typeface="Roboto"/>
                <a:cs typeface="Roboto"/>
                <a:sym typeface="Roboto"/>
              </a:endParaRPr>
            </a:p>
          </p:txBody>
        </p:sp>
      </p:grpSp>
      <p:grpSp>
        <p:nvGrpSpPr>
          <p:cNvPr id="172" name="Google Shape;172;p15"/>
          <p:cNvGrpSpPr/>
          <p:nvPr/>
        </p:nvGrpSpPr>
        <p:grpSpPr>
          <a:xfrm>
            <a:off x="5391117" y="2242007"/>
            <a:ext cx="2574169" cy="881750"/>
            <a:chOff x="5623993" y="2581725"/>
            <a:chExt cx="2574169" cy="881750"/>
          </a:xfrm>
        </p:grpSpPr>
        <p:sp>
          <p:nvSpPr>
            <p:cNvPr id="173" name="Google Shape;173;p15"/>
            <p:cNvSpPr txBox="1"/>
            <p:nvPr/>
          </p:nvSpPr>
          <p:spPr>
            <a:xfrm>
              <a:off x="6313563" y="2581725"/>
              <a:ext cx="18846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700" dirty="0">
                  <a:solidFill>
                    <a:srgbClr val="434343"/>
                  </a:solidFill>
                  <a:latin typeface="Fira Sans Extra Condensed Medium"/>
                  <a:ea typeface="Fira Sans Extra Condensed Medium"/>
                  <a:cs typeface="Fira Sans Extra Condensed Medium"/>
                  <a:sym typeface="Fira Sans Extra Condensed Medium"/>
                </a:rPr>
                <a:t>Autumn 2021</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174" name="Google Shape;174;p15"/>
            <p:cNvSpPr txBox="1"/>
            <p:nvPr/>
          </p:nvSpPr>
          <p:spPr>
            <a:xfrm>
              <a:off x="6313563" y="2928575"/>
              <a:ext cx="1884600" cy="53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solidFill>
                    <a:srgbClr val="434343"/>
                  </a:solidFill>
                  <a:latin typeface="Roboto"/>
                  <a:ea typeface="Roboto"/>
                  <a:cs typeface="Roboto"/>
                  <a:sym typeface="Roboto"/>
                </a:rPr>
                <a:t>What does the curriculum look like now?</a:t>
              </a:r>
              <a:endParaRPr sz="1200" dirty="0">
                <a:solidFill>
                  <a:srgbClr val="434343"/>
                </a:solidFill>
                <a:latin typeface="Roboto"/>
                <a:ea typeface="Roboto"/>
                <a:cs typeface="Roboto"/>
                <a:sym typeface="Roboto"/>
              </a:endParaRPr>
            </a:p>
          </p:txBody>
        </p:sp>
        <p:sp>
          <p:nvSpPr>
            <p:cNvPr id="175" name="Google Shape;175;p15"/>
            <p:cNvSpPr/>
            <p:nvPr/>
          </p:nvSpPr>
          <p:spPr>
            <a:xfrm>
              <a:off x="5623993" y="2742279"/>
              <a:ext cx="358693" cy="429590"/>
            </a:xfrm>
            <a:custGeom>
              <a:avLst/>
              <a:gdLst/>
              <a:ahLst/>
              <a:cxnLst/>
              <a:rect l="l" t="t" r="r" b="b"/>
              <a:pathLst>
                <a:path w="8955" h="10725" extrusionOk="0">
                  <a:moveTo>
                    <a:pt x="4477" y="0"/>
                  </a:moveTo>
                  <a:cubicBezTo>
                    <a:pt x="2013" y="0"/>
                    <a:pt x="1" y="2000"/>
                    <a:pt x="1" y="4477"/>
                  </a:cubicBezTo>
                  <a:cubicBezTo>
                    <a:pt x="1" y="7418"/>
                    <a:pt x="3299" y="9978"/>
                    <a:pt x="4227" y="10644"/>
                  </a:cubicBezTo>
                  <a:cubicBezTo>
                    <a:pt x="4305" y="10698"/>
                    <a:pt x="4391" y="10725"/>
                    <a:pt x="4477" y="10725"/>
                  </a:cubicBezTo>
                  <a:cubicBezTo>
                    <a:pt x="4564" y="10725"/>
                    <a:pt x="4650" y="10698"/>
                    <a:pt x="4727" y="10644"/>
                  </a:cubicBezTo>
                  <a:cubicBezTo>
                    <a:pt x="5668" y="9978"/>
                    <a:pt x="8954" y="7418"/>
                    <a:pt x="8954" y="4477"/>
                  </a:cubicBezTo>
                  <a:cubicBezTo>
                    <a:pt x="8954" y="2000"/>
                    <a:pt x="6954" y="0"/>
                    <a:pt x="4477" y="0"/>
                  </a:cubicBezTo>
                  <a:close/>
                </a:path>
              </a:pathLst>
            </a:custGeom>
            <a:solidFill>
              <a:schemeClr val="accent6"/>
            </a:solidFill>
            <a:ln>
              <a:noFill/>
            </a:ln>
          </p:spPr>
          <p:txBody>
            <a:bodyPr spcFirstLastPara="1" wrap="square" lIns="0" tIns="0" rIns="0" bIns="0" anchor="ctr" anchorCtr="0">
              <a:noAutofit/>
            </a:bodyPr>
            <a:lstStyle/>
            <a:p>
              <a:pPr marL="0" lvl="0" indent="0" algn="ctr" rtl="0">
                <a:spcBef>
                  <a:spcPts val="0"/>
                </a:spcBef>
                <a:spcAft>
                  <a:spcPts val="0"/>
                </a:spcAft>
                <a:buNone/>
              </a:pPr>
              <a:endParaRPr sz="1600" dirty="0">
                <a:solidFill>
                  <a:srgbClr val="FFFFFF"/>
                </a:solidFill>
                <a:latin typeface="Fira Sans Extra Condensed"/>
                <a:ea typeface="Fira Sans Extra Condensed"/>
                <a:cs typeface="Fira Sans Extra Condensed"/>
                <a:sym typeface="Fira Sans Extra Condensed"/>
              </a:endParaRPr>
            </a:p>
          </p:txBody>
        </p:sp>
      </p:grpSp>
      <p:grpSp>
        <p:nvGrpSpPr>
          <p:cNvPr id="176" name="Google Shape;176;p15"/>
          <p:cNvGrpSpPr/>
          <p:nvPr/>
        </p:nvGrpSpPr>
        <p:grpSpPr>
          <a:xfrm>
            <a:off x="1365263" y="1670588"/>
            <a:ext cx="2574198" cy="881750"/>
            <a:chOff x="1365263" y="1670588"/>
            <a:chExt cx="2574198" cy="881750"/>
          </a:xfrm>
        </p:grpSpPr>
        <p:sp>
          <p:nvSpPr>
            <p:cNvPr id="177" name="Google Shape;177;p15"/>
            <p:cNvSpPr txBox="1"/>
            <p:nvPr/>
          </p:nvSpPr>
          <p:spPr>
            <a:xfrm>
              <a:off x="1365263" y="1670588"/>
              <a:ext cx="1884600"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GB" sz="1700" dirty="0">
                  <a:solidFill>
                    <a:srgbClr val="434343"/>
                  </a:solidFill>
                  <a:latin typeface="Fira Sans Extra Condensed Medium"/>
                  <a:ea typeface="Fira Sans Extra Condensed Medium"/>
                  <a:cs typeface="Fira Sans Extra Condensed Medium"/>
                  <a:sym typeface="Fira Sans Extra Condensed Medium"/>
                </a:rPr>
                <a:t>Summer 2021</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178" name="Google Shape;178;p15"/>
            <p:cNvSpPr txBox="1"/>
            <p:nvPr/>
          </p:nvSpPr>
          <p:spPr>
            <a:xfrm>
              <a:off x="1365263" y="2017437"/>
              <a:ext cx="1884600" cy="5349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1200" dirty="0">
                  <a:solidFill>
                    <a:srgbClr val="434343"/>
                  </a:solidFill>
                  <a:latin typeface="Roboto"/>
                  <a:ea typeface="Roboto"/>
                  <a:cs typeface="Roboto"/>
                  <a:sym typeface="Roboto"/>
                </a:rPr>
                <a:t>Review of the curriculum</a:t>
              </a:r>
              <a:endParaRPr sz="1200" dirty="0">
                <a:solidFill>
                  <a:srgbClr val="434343"/>
                </a:solidFill>
                <a:latin typeface="Roboto"/>
                <a:ea typeface="Roboto"/>
                <a:cs typeface="Roboto"/>
                <a:sym typeface="Roboto"/>
              </a:endParaRPr>
            </a:p>
          </p:txBody>
        </p:sp>
        <p:sp>
          <p:nvSpPr>
            <p:cNvPr id="179" name="Google Shape;179;p15"/>
            <p:cNvSpPr/>
            <p:nvPr/>
          </p:nvSpPr>
          <p:spPr>
            <a:xfrm>
              <a:off x="3580768" y="1831154"/>
              <a:ext cx="358693" cy="429590"/>
            </a:xfrm>
            <a:custGeom>
              <a:avLst/>
              <a:gdLst/>
              <a:ahLst/>
              <a:cxnLst/>
              <a:rect l="l" t="t" r="r" b="b"/>
              <a:pathLst>
                <a:path w="8955" h="10725" extrusionOk="0">
                  <a:moveTo>
                    <a:pt x="4477" y="0"/>
                  </a:moveTo>
                  <a:cubicBezTo>
                    <a:pt x="2013" y="0"/>
                    <a:pt x="1" y="2000"/>
                    <a:pt x="1" y="4477"/>
                  </a:cubicBezTo>
                  <a:cubicBezTo>
                    <a:pt x="1" y="7418"/>
                    <a:pt x="3299" y="9978"/>
                    <a:pt x="4227" y="10644"/>
                  </a:cubicBezTo>
                  <a:cubicBezTo>
                    <a:pt x="4305" y="10698"/>
                    <a:pt x="4391" y="10725"/>
                    <a:pt x="4477" y="10725"/>
                  </a:cubicBezTo>
                  <a:cubicBezTo>
                    <a:pt x="4564" y="10725"/>
                    <a:pt x="4650" y="10698"/>
                    <a:pt x="4727" y="10644"/>
                  </a:cubicBezTo>
                  <a:cubicBezTo>
                    <a:pt x="5668" y="9978"/>
                    <a:pt x="8954" y="7418"/>
                    <a:pt x="8954" y="4477"/>
                  </a:cubicBezTo>
                  <a:cubicBezTo>
                    <a:pt x="8954" y="2000"/>
                    <a:pt x="6954" y="0"/>
                    <a:pt x="4477" y="0"/>
                  </a:cubicBezTo>
                  <a:close/>
                </a:path>
              </a:pathLst>
            </a:custGeom>
            <a:solidFill>
              <a:schemeClr val="accent2"/>
            </a:solidFill>
            <a:ln>
              <a:noFill/>
            </a:ln>
          </p:spPr>
          <p:txBody>
            <a:bodyPr spcFirstLastPara="1" wrap="square" lIns="0" tIns="0" rIns="0" bIns="0" anchor="ctr" anchorCtr="0">
              <a:noAutofit/>
            </a:bodyPr>
            <a:lstStyle/>
            <a:p>
              <a:pPr marL="0" lvl="0" indent="0" algn="ctr" rtl="0">
                <a:spcBef>
                  <a:spcPts val="0"/>
                </a:spcBef>
                <a:spcAft>
                  <a:spcPts val="0"/>
                </a:spcAft>
                <a:buNone/>
              </a:pPr>
              <a:endParaRPr sz="1600" dirty="0">
                <a:solidFill>
                  <a:srgbClr val="FFFFFF"/>
                </a:solidFill>
                <a:latin typeface="Fira Sans Extra Condensed"/>
                <a:ea typeface="Fira Sans Extra Condensed"/>
                <a:cs typeface="Fira Sans Extra Condensed"/>
                <a:sym typeface="Fira Sans Extra Condensed"/>
              </a:endParaRPr>
            </a:p>
          </p:txBody>
        </p:sp>
      </p:grpSp>
      <p:grpSp>
        <p:nvGrpSpPr>
          <p:cNvPr id="180" name="Google Shape;180;p15"/>
          <p:cNvGrpSpPr/>
          <p:nvPr/>
        </p:nvGrpSpPr>
        <p:grpSpPr>
          <a:xfrm>
            <a:off x="4361441" y="3761457"/>
            <a:ext cx="2572144" cy="881750"/>
            <a:chOff x="4461793" y="3725338"/>
            <a:chExt cx="2572144" cy="881750"/>
          </a:xfrm>
        </p:grpSpPr>
        <p:sp>
          <p:nvSpPr>
            <p:cNvPr id="181" name="Google Shape;181;p15"/>
            <p:cNvSpPr txBox="1"/>
            <p:nvPr/>
          </p:nvSpPr>
          <p:spPr>
            <a:xfrm>
              <a:off x="5149338" y="3725338"/>
              <a:ext cx="18846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Spring 2021</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182" name="Google Shape;182;p15"/>
            <p:cNvSpPr txBox="1"/>
            <p:nvPr/>
          </p:nvSpPr>
          <p:spPr>
            <a:xfrm>
              <a:off x="5149338" y="4072187"/>
              <a:ext cx="1884600" cy="53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solidFill>
                    <a:srgbClr val="434343"/>
                  </a:solidFill>
                  <a:latin typeface="Roboto"/>
                  <a:ea typeface="Roboto"/>
                  <a:cs typeface="Roboto"/>
                  <a:sym typeface="Roboto"/>
                </a:rPr>
                <a:t>What did the challenges of a second lockdown mean for the curriculum?</a:t>
              </a:r>
              <a:endParaRPr sz="1200" dirty="0">
                <a:solidFill>
                  <a:srgbClr val="434343"/>
                </a:solidFill>
                <a:latin typeface="Roboto"/>
                <a:ea typeface="Roboto"/>
                <a:cs typeface="Roboto"/>
                <a:sym typeface="Roboto"/>
              </a:endParaRPr>
            </a:p>
          </p:txBody>
        </p:sp>
        <p:sp>
          <p:nvSpPr>
            <p:cNvPr id="183" name="Google Shape;183;p15"/>
            <p:cNvSpPr/>
            <p:nvPr/>
          </p:nvSpPr>
          <p:spPr>
            <a:xfrm>
              <a:off x="4461793" y="3885904"/>
              <a:ext cx="358693" cy="429590"/>
            </a:xfrm>
            <a:custGeom>
              <a:avLst/>
              <a:gdLst/>
              <a:ahLst/>
              <a:cxnLst/>
              <a:rect l="l" t="t" r="r" b="b"/>
              <a:pathLst>
                <a:path w="8955" h="10725" extrusionOk="0">
                  <a:moveTo>
                    <a:pt x="4477" y="0"/>
                  </a:moveTo>
                  <a:cubicBezTo>
                    <a:pt x="2013" y="0"/>
                    <a:pt x="1" y="2000"/>
                    <a:pt x="1" y="4477"/>
                  </a:cubicBezTo>
                  <a:cubicBezTo>
                    <a:pt x="1" y="7418"/>
                    <a:pt x="3299" y="9978"/>
                    <a:pt x="4227" y="10644"/>
                  </a:cubicBezTo>
                  <a:cubicBezTo>
                    <a:pt x="4305" y="10698"/>
                    <a:pt x="4391" y="10725"/>
                    <a:pt x="4477" y="10725"/>
                  </a:cubicBezTo>
                  <a:cubicBezTo>
                    <a:pt x="4564" y="10725"/>
                    <a:pt x="4650" y="10698"/>
                    <a:pt x="4727" y="10644"/>
                  </a:cubicBezTo>
                  <a:cubicBezTo>
                    <a:pt x="5668" y="9978"/>
                    <a:pt x="8954" y="7418"/>
                    <a:pt x="8954" y="4477"/>
                  </a:cubicBezTo>
                  <a:cubicBezTo>
                    <a:pt x="8954" y="2000"/>
                    <a:pt x="6954" y="0"/>
                    <a:pt x="4477" y="0"/>
                  </a:cubicBezTo>
                  <a:close/>
                </a:path>
              </a:pathLst>
            </a:custGeom>
            <a:solidFill>
              <a:schemeClr val="accent5"/>
            </a:solidFill>
            <a:ln>
              <a:noFill/>
            </a:ln>
          </p:spPr>
          <p:txBody>
            <a:bodyPr spcFirstLastPara="1" wrap="square" lIns="0" tIns="0" rIns="0" bIns="0" anchor="ctr" anchorCtr="0">
              <a:noAutofit/>
            </a:bodyPr>
            <a:lstStyle/>
            <a:p>
              <a:pPr marL="0" lvl="0" indent="0" algn="ctr" rtl="0">
                <a:spcBef>
                  <a:spcPts val="0"/>
                </a:spcBef>
                <a:spcAft>
                  <a:spcPts val="0"/>
                </a:spcAft>
                <a:buNone/>
              </a:pPr>
              <a:endParaRPr sz="1600" dirty="0">
                <a:solidFill>
                  <a:srgbClr val="FFFFFF"/>
                </a:solidFill>
                <a:latin typeface="Fira Sans Extra Condensed"/>
                <a:ea typeface="Fira Sans Extra Condensed"/>
                <a:cs typeface="Fira Sans Extra Condensed"/>
                <a:sym typeface="Fira Sans Extra Condensed"/>
              </a:endParaRPr>
            </a:p>
          </p:txBody>
        </p:sp>
      </p:grpSp>
      <p:grpSp>
        <p:nvGrpSpPr>
          <p:cNvPr id="184" name="Google Shape;184;p15"/>
          <p:cNvGrpSpPr/>
          <p:nvPr/>
        </p:nvGrpSpPr>
        <p:grpSpPr>
          <a:xfrm>
            <a:off x="937338" y="3171863"/>
            <a:ext cx="2575448" cy="881750"/>
            <a:chOff x="937338" y="3171863"/>
            <a:chExt cx="2575448" cy="881750"/>
          </a:xfrm>
        </p:grpSpPr>
        <p:sp>
          <p:nvSpPr>
            <p:cNvPr id="185" name="Google Shape;185;p15"/>
            <p:cNvSpPr txBox="1"/>
            <p:nvPr/>
          </p:nvSpPr>
          <p:spPr>
            <a:xfrm>
              <a:off x="937338" y="3518712"/>
              <a:ext cx="1884600" cy="5349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1200" dirty="0">
                  <a:solidFill>
                    <a:srgbClr val="434343"/>
                  </a:solidFill>
                  <a:latin typeface="Roboto"/>
                  <a:ea typeface="Roboto"/>
                  <a:cs typeface="Roboto"/>
                  <a:sym typeface="Roboto"/>
                </a:rPr>
                <a:t>What was in place?</a:t>
              </a:r>
              <a:endParaRPr sz="1200" dirty="0">
                <a:solidFill>
                  <a:srgbClr val="434343"/>
                </a:solidFill>
                <a:latin typeface="Roboto"/>
                <a:ea typeface="Roboto"/>
                <a:cs typeface="Roboto"/>
                <a:sym typeface="Roboto"/>
              </a:endParaRPr>
            </a:p>
          </p:txBody>
        </p:sp>
        <p:sp>
          <p:nvSpPr>
            <p:cNvPr id="186" name="Google Shape;186;p15"/>
            <p:cNvSpPr txBox="1"/>
            <p:nvPr/>
          </p:nvSpPr>
          <p:spPr>
            <a:xfrm>
              <a:off x="937338" y="3171863"/>
              <a:ext cx="1884600"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GB" sz="1700" dirty="0">
                  <a:solidFill>
                    <a:srgbClr val="434343"/>
                  </a:solidFill>
                  <a:latin typeface="Fira Sans Extra Condensed Medium"/>
                  <a:ea typeface="Fira Sans Extra Condensed Medium"/>
                  <a:cs typeface="Fira Sans Extra Condensed Medium"/>
                  <a:sym typeface="Fira Sans Extra Condensed Medium"/>
                </a:rPr>
                <a:t>Autumn 2020</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187" name="Google Shape;187;p15"/>
            <p:cNvSpPr/>
            <p:nvPr/>
          </p:nvSpPr>
          <p:spPr>
            <a:xfrm>
              <a:off x="3154093" y="3408804"/>
              <a:ext cx="358693" cy="429590"/>
            </a:xfrm>
            <a:custGeom>
              <a:avLst/>
              <a:gdLst/>
              <a:ahLst/>
              <a:cxnLst/>
              <a:rect l="l" t="t" r="r" b="b"/>
              <a:pathLst>
                <a:path w="8955" h="10725" extrusionOk="0">
                  <a:moveTo>
                    <a:pt x="4477" y="0"/>
                  </a:moveTo>
                  <a:cubicBezTo>
                    <a:pt x="2013" y="0"/>
                    <a:pt x="1" y="2000"/>
                    <a:pt x="1" y="4477"/>
                  </a:cubicBezTo>
                  <a:cubicBezTo>
                    <a:pt x="1" y="7418"/>
                    <a:pt x="3299" y="9978"/>
                    <a:pt x="4227" y="10644"/>
                  </a:cubicBezTo>
                  <a:cubicBezTo>
                    <a:pt x="4305" y="10698"/>
                    <a:pt x="4391" y="10725"/>
                    <a:pt x="4477" y="10725"/>
                  </a:cubicBezTo>
                  <a:cubicBezTo>
                    <a:pt x="4564" y="10725"/>
                    <a:pt x="4650" y="10698"/>
                    <a:pt x="4727" y="10644"/>
                  </a:cubicBezTo>
                  <a:cubicBezTo>
                    <a:pt x="5668" y="9978"/>
                    <a:pt x="8954" y="7418"/>
                    <a:pt x="8954" y="4477"/>
                  </a:cubicBezTo>
                  <a:cubicBezTo>
                    <a:pt x="8954" y="2000"/>
                    <a:pt x="6954" y="0"/>
                    <a:pt x="4477" y="0"/>
                  </a:cubicBezTo>
                  <a:close/>
                </a:path>
              </a:pathLst>
            </a:custGeom>
            <a:solidFill>
              <a:schemeClr val="accent1"/>
            </a:solidFill>
            <a:ln>
              <a:noFill/>
            </a:ln>
          </p:spPr>
          <p:txBody>
            <a:bodyPr spcFirstLastPara="1" wrap="square" lIns="0" tIns="0" rIns="0" bIns="0" anchor="ctr" anchorCtr="0">
              <a:noAutofit/>
            </a:bodyPr>
            <a:lstStyle/>
            <a:p>
              <a:pPr marL="0" lvl="0" indent="0" algn="ctr" rtl="0">
                <a:spcBef>
                  <a:spcPts val="0"/>
                </a:spcBef>
                <a:spcAft>
                  <a:spcPts val="0"/>
                </a:spcAft>
                <a:buNone/>
              </a:pPr>
              <a:endParaRPr sz="1600" dirty="0">
                <a:solidFill>
                  <a:srgbClr val="FFFFFF"/>
                </a:solidFill>
                <a:latin typeface="Fira Sans Extra Condensed"/>
                <a:ea typeface="Fira Sans Extra Condensed"/>
                <a:cs typeface="Fira Sans Extra Condensed"/>
                <a:sym typeface="Fira Sans Extra Condensed"/>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FD384-7548-4A62-A869-4EBEC7CD92C6}"/>
              </a:ext>
            </a:extLst>
          </p:cNvPr>
          <p:cNvSpPr>
            <a:spLocks noGrp="1"/>
          </p:cNvSpPr>
          <p:nvPr>
            <p:ph type="title"/>
          </p:nvPr>
        </p:nvSpPr>
        <p:spPr>
          <a:solidFill>
            <a:srgbClr val="9ED1FD"/>
          </a:solidFill>
        </p:spPr>
        <p:txBody>
          <a:bodyPr/>
          <a:lstStyle/>
          <a:p>
            <a:r>
              <a:rPr lang="en-GB" dirty="0"/>
              <a:t>Autumn 2020</a:t>
            </a:r>
          </a:p>
        </p:txBody>
      </p:sp>
    </p:spTree>
    <p:extLst>
      <p:ext uri="{BB962C8B-B14F-4D97-AF65-F5344CB8AC3E}">
        <p14:creationId xmlns:p14="http://schemas.microsoft.com/office/powerpoint/2010/main" val="2160526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16"/>
          <p:cNvSpPr/>
          <p:nvPr/>
        </p:nvSpPr>
        <p:spPr>
          <a:xfrm>
            <a:off x="4593393" y="2766429"/>
            <a:ext cx="0" cy="28"/>
          </a:xfrm>
          <a:custGeom>
            <a:avLst/>
            <a:gdLst/>
            <a:ahLst/>
            <a:cxnLst/>
            <a:rect l="l" t="t" r="r" b="b"/>
            <a:pathLst>
              <a:path h="1" extrusionOk="0">
                <a:moveTo>
                  <a:pt x="0" y="1"/>
                </a:move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6"/>
          <p:cNvSpPr/>
          <p:nvPr/>
        </p:nvSpPr>
        <p:spPr>
          <a:xfrm>
            <a:off x="4356650" y="4416725"/>
            <a:ext cx="25" cy="25"/>
          </a:xfrm>
          <a:custGeom>
            <a:avLst/>
            <a:gdLst/>
            <a:ahLst/>
            <a:cxnLst/>
            <a:rect l="l" t="t" r="r" b="b"/>
            <a:pathLst>
              <a:path w="1" h="1" fill="none" extrusionOk="0">
                <a:moveTo>
                  <a:pt x="1" y="1"/>
                </a:moveTo>
                <a:close/>
              </a:path>
            </a:pathLst>
          </a:custGeom>
          <a:noFill/>
          <a:ln w="24700" cap="flat" cmpd="sng">
            <a:solidFill>
              <a:srgbClr val="F2F2F2"/>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16"/>
          <p:cNvSpPr/>
          <p:nvPr/>
        </p:nvSpPr>
        <p:spPr>
          <a:xfrm>
            <a:off x="4188765" y="4007831"/>
            <a:ext cx="28" cy="28"/>
          </a:xfrm>
          <a:custGeom>
            <a:avLst/>
            <a:gdLst/>
            <a:ahLst/>
            <a:cxnLst/>
            <a:rect l="l" t="t" r="r" b="b"/>
            <a:pathLst>
              <a:path w="1" h="1" extrusionOk="0">
                <a:moveTo>
                  <a:pt x="1" y="1"/>
                </a:move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16"/>
          <p:cNvSpPr/>
          <p:nvPr/>
        </p:nvSpPr>
        <p:spPr>
          <a:xfrm>
            <a:off x="4184415" y="2408071"/>
            <a:ext cx="0" cy="28"/>
          </a:xfrm>
          <a:custGeom>
            <a:avLst/>
            <a:gdLst/>
            <a:ahLst/>
            <a:cxnLst/>
            <a:rect l="l" t="t" r="r" b="b"/>
            <a:pathLst>
              <a:path h="1" extrusionOk="0">
                <a:moveTo>
                  <a:pt x="0" y="1"/>
                </a:move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6"/>
          <p:cNvSpPr/>
          <p:nvPr/>
        </p:nvSpPr>
        <p:spPr>
          <a:xfrm>
            <a:off x="5159432" y="3384108"/>
            <a:ext cx="28" cy="28"/>
          </a:xfrm>
          <a:custGeom>
            <a:avLst/>
            <a:gdLst/>
            <a:ahLst/>
            <a:cxnLst/>
            <a:rect l="l" t="t" r="r" b="b"/>
            <a:pathLst>
              <a:path w="1" h="1" extrusionOk="0">
                <a:moveTo>
                  <a:pt x="0" y="1"/>
                </a:move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7" name="Google Shape;197;p16"/>
          <p:cNvGrpSpPr/>
          <p:nvPr/>
        </p:nvGrpSpPr>
        <p:grpSpPr>
          <a:xfrm>
            <a:off x="3890774" y="1637625"/>
            <a:ext cx="544555" cy="3505769"/>
            <a:chOff x="3890774" y="1637625"/>
            <a:chExt cx="544555" cy="3505769"/>
          </a:xfrm>
        </p:grpSpPr>
        <p:sp>
          <p:nvSpPr>
            <p:cNvPr id="198" name="Google Shape;198;p16"/>
            <p:cNvSpPr/>
            <p:nvPr/>
          </p:nvSpPr>
          <p:spPr>
            <a:xfrm>
              <a:off x="3890774" y="1637625"/>
              <a:ext cx="544555" cy="3505769"/>
            </a:xfrm>
            <a:custGeom>
              <a:avLst/>
              <a:gdLst/>
              <a:ahLst/>
              <a:cxnLst/>
              <a:rect l="l" t="t" r="r" b="b"/>
              <a:pathLst>
                <a:path w="19278" h="124109" extrusionOk="0">
                  <a:moveTo>
                    <a:pt x="9639" y="1"/>
                  </a:moveTo>
                  <a:cubicBezTo>
                    <a:pt x="9383" y="1"/>
                    <a:pt x="9127" y="123"/>
                    <a:pt x="8931" y="367"/>
                  </a:cubicBezTo>
                  <a:lnTo>
                    <a:pt x="394" y="11273"/>
                  </a:lnTo>
                  <a:cubicBezTo>
                    <a:pt x="1" y="11773"/>
                    <a:pt x="179" y="12190"/>
                    <a:pt x="787" y="12190"/>
                  </a:cubicBezTo>
                  <a:lnTo>
                    <a:pt x="3430" y="12190"/>
                  </a:lnTo>
                  <a:lnTo>
                    <a:pt x="3430" y="124108"/>
                  </a:lnTo>
                  <a:lnTo>
                    <a:pt x="15777" y="124108"/>
                  </a:lnTo>
                  <a:lnTo>
                    <a:pt x="15777" y="12190"/>
                  </a:lnTo>
                  <a:lnTo>
                    <a:pt x="18491" y="12190"/>
                  </a:lnTo>
                  <a:cubicBezTo>
                    <a:pt x="19098" y="12190"/>
                    <a:pt x="19277" y="11773"/>
                    <a:pt x="18884" y="11273"/>
                  </a:cubicBezTo>
                  <a:lnTo>
                    <a:pt x="10347" y="367"/>
                  </a:lnTo>
                  <a:cubicBezTo>
                    <a:pt x="10151" y="123"/>
                    <a:pt x="9895" y="1"/>
                    <a:pt x="9639"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6"/>
            <p:cNvSpPr/>
            <p:nvPr/>
          </p:nvSpPr>
          <p:spPr>
            <a:xfrm>
              <a:off x="4151788" y="2196180"/>
              <a:ext cx="22542" cy="2611566"/>
            </a:xfrm>
            <a:custGeom>
              <a:avLst/>
              <a:gdLst/>
              <a:ahLst/>
              <a:cxnLst/>
              <a:rect l="l" t="t" r="r" b="b"/>
              <a:pathLst>
                <a:path w="798" h="92453" extrusionOk="0">
                  <a:moveTo>
                    <a:pt x="393" y="1"/>
                  </a:moveTo>
                  <a:cubicBezTo>
                    <a:pt x="179" y="1"/>
                    <a:pt x="0" y="179"/>
                    <a:pt x="0" y="394"/>
                  </a:cubicBezTo>
                  <a:lnTo>
                    <a:pt x="0" y="5787"/>
                  </a:lnTo>
                  <a:cubicBezTo>
                    <a:pt x="0" y="6013"/>
                    <a:pt x="179" y="6192"/>
                    <a:pt x="393" y="6192"/>
                  </a:cubicBezTo>
                  <a:cubicBezTo>
                    <a:pt x="619" y="6192"/>
                    <a:pt x="798" y="6013"/>
                    <a:pt x="798" y="5787"/>
                  </a:cubicBezTo>
                  <a:lnTo>
                    <a:pt x="798" y="394"/>
                  </a:lnTo>
                  <a:cubicBezTo>
                    <a:pt x="798" y="179"/>
                    <a:pt x="619" y="1"/>
                    <a:pt x="393" y="1"/>
                  </a:cubicBezTo>
                  <a:close/>
                  <a:moveTo>
                    <a:pt x="393" y="14384"/>
                  </a:moveTo>
                  <a:cubicBezTo>
                    <a:pt x="179" y="14384"/>
                    <a:pt x="0" y="14562"/>
                    <a:pt x="0" y="14776"/>
                  </a:cubicBezTo>
                  <a:lnTo>
                    <a:pt x="0" y="20170"/>
                  </a:lnTo>
                  <a:cubicBezTo>
                    <a:pt x="0" y="20384"/>
                    <a:pt x="179" y="20563"/>
                    <a:pt x="393" y="20563"/>
                  </a:cubicBezTo>
                  <a:cubicBezTo>
                    <a:pt x="619" y="20563"/>
                    <a:pt x="798" y="20384"/>
                    <a:pt x="798" y="20170"/>
                  </a:cubicBezTo>
                  <a:lnTo>
                    <a:pt x="798" y="14776"/>
                  </a:lnTo>
                  <a:cubicBezTo>
                    <a:pt x="798" y="14562"/>
                    <a:pt x="619" y="14384"/>
                    <a:pt x="393" y="14384"/>
                  </a:cubicBezTo>
                  <a:close/>
                  <a:moveTo>
                    <a:pt x="393" y="28754"/>
                  </a:moveTo>
                  <a:cubicBezTo>
                    <a:pt x="179" y="28754"/>
                    <a:pt x="0" y="28933"/>
                    <a:pt x="0" y="29159"/>
                  </a:cubicBezTo>
                  <a:lnTo>
                    <a:pt x="0" y="34541"/>
                  </a:lnTo>
                  <a:cubicBezTo>
                    <a:pt x="0" y="34767"/>
                    <a:pt x="179" y="34946"/>
                    <a:pt x="393" y="34946"/>
                  </a:cubicBezTo>
                  <a:cubicBezTo>
                    <a:pt x="619" y="34946"/>
                    <a:pt x="798" y="34767"/>
                    <a:pt x="798" y="34541"/>
                  </a:cubicBezTo>
                  <a:lnTo>
                    <a:pt x="798" y="29159"/>
                  </a:lnTo>
                  <a:cubicBezTo>
                    <a:pt x="798" y="28933"/>
                    <a:pt x="619" y="28754"/>
                    <a:pt x="393" y="28754"/>
                  </a:cubicBezTo>
                  <a:close/>
                  <a:moveTo>
                    <a:pt x="393" y="43137"/>
                  </a:moveTo>
                  <a:cubicBezTo>
                    <a:pt x="179" y="43137"/>
                    <a:pt x="0" y="43316"/>
                    <a:pt x="0" y="43530"/>
                  </a:cubicBezTo>
                  <a:lnTo>
                    <a:pt x="0" y="48923"/>
                  </a:lnTo>
                  <a:cubicBezTo>
                    <a:pt x="0" y="49138"/>
                    <a:pt x="179" y="49316"/>
                    <a:pt x="393" y="49316"/>
                  </a:cubicBezTo>
                  <a:cubicBezTo>
                    <a:pt x="619" y="49316"/>
                    <a:pt x="798" y="49138"/>
                    <a:pt x="798" y="48923"/>
                  </a:cubicBezTo>
                  <a:lnTo>
                    <a:pt x="798" y="43530"/>
                  </a:lnTo>
                  <a:cubicBezTo>
                    <a:pt x="798" y="43316"/>
                    <a:pt x="619" y="43137"/>
                    <a:pt x="393" y="43137"/>
                  </a:cubicBezTo>
                  <a:close/>
                  <a:moveTo>
                    <a:pt x="393" y="57508"/>
                  </a:moveTo>
                  <a:cubicBezTo>
                    <a:pt x="179" y="57508"/>
                    <a:pt x="0" y="57686"/>
                    <a:pt x="0" y="57913"/>
                  </a:cubicBezTo>
                  <a:lnTo>
                    <a:pt x="0" y="63306"/>
                  </a:lnTo>
                  <a:cubicBezTo>
                    <a:pt x="0" y="63521"/>
                    <a:pt x="179" y="63699"/>
                    <a:pt x="393" y="63699"/>
                  </a:cubicBezTo>
                  <a:cubicBezTo>
                    <a:pt x="619" y="63699"/>
                    <a:pt x="798" y="63521"/>
                    <a:pt x="798" y="63306"/>
                  </a:cubicBezTo>
                  <a:lnTo>
                    <a:pt x="798" y="57913"/>
                  </a:lnTo>
                  <a:cubicBezTo>
                    <a:pt x="798" y="57686"/>
                    <a:pt x="619" y="57508"/>
                    <a:pt x="393" y="57508"/>
                  </a:cubicBezTo>
                  <a:close/>
                  <a:moveTo>
                    <a:pt x="393" y="71891"/>
                  </a:moveTo>
                  <a:cubicBezTo>
                    <a:pt x="179" y="71891"/>
                    <a:pt x="0" y="72069"/>
                    <a:pt x="0" y="72283"/>
                  </a:cubicBezTo>
                  <a:lnTo>
                    <a:pt x="0" y="77677"/>
                  </a:lnTo>
                  <a:cubicBezTo>
                    <a:pt x="0" y="77903"/>
                    <a:pt x="179" y="78070"/>
                    <a:pt x="393" y="78070"/>
                  </a:cubicBezTo>
                  <a:cubicBezTo>
                    <a:pt x="619" y="78070"/>
                    <a:pt x="798" y="77903"/>
                    <a:pt x="798" y="77677"/>
                  </a:cubicBezTo>
                  <a:lnTo>
                    <a:pt x="798" y="72283"/>
                  </a:lnTo>
                  <a:cubicBezTo>
                    <a:pt x="798" y="72069"/>
                    <a:pt x="619" y="71891"/>
                    <a:pt x="393" y="71891"/>
                  </a:cubicBezTo>
                  <a:close/>
                  <a:moveTo>
                    <a:pt x="393" y="86273"/>
                  </a:moveTo>
                  <a:cubicBezTo>
                    <a:pt x="179" y="86273"/>
                    <a:pt x="0" y="86452"/>
                    <a:pt x="0" y="86666"/>
                  </a:cubicBezTo>
                  <a:lnTo>
                    <a:pt x="0" y="92060"/>
                  </a:lnTo>
                  <a:cubicBezTo>
                    <a:pt x="0" y="92274"/>
                    <a:pt x="179" y="92453"/>
                    <a:pt x="393" y="92453"/>
                  </a:cubicBezTo>
                  <a:cubicBezTo>
                    <a:pt x="619" y="92453"/>
                    <a:pt x="798" y="92274"/>
                    <a:pt x="798" y="92060"/>
                  </a:cubicBezTo>
                  <a:lnTo>
                    <a:pt x="798" y="86666"/>
                  </a:lnTo>
                  <a:cubicBezTo>
                    <a:pt x="798" y="86452"/>
                    <a:pt x="619" y="86273"/>
                    <a:pt x="393" y="86273"/>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0" name="Google Shape;200;p16"/>
          <p:cNvGrpSpPr/>
          <p:nvPr/>
        </p:nvGrpSpPr>
        <p:grpSpPr>
          <a:xfrm>
            <a:off x="3387023" y="2290896"/>
            <a:ext cx="1773378" cy="2852517"/>
            <a:chOff x="3387023" y="2290896"/>
            <a:chExt cx="1773378" cy="2852517"/>
          </a:xfrm>
        </p:grpSpPr>
        <p:sp>
          <p:nvSpPr>
            <p:cNvPr id="201" name="Google Shape;201;p16"/>
            <p:cNvSpPr/>
            <p:nvPr/>
          </p:nvSpPr>
          <p:spPr>
            <a:xfrm>
              <a:off x="3387023" y="2290896"/>
              <a:ext cx="1773378" cy="2852517"/>
            </a:xfrm>
            <a:custGeom>
              <a:avLst/>
              <a:gdLst/>
              <a:ahLst/>
              <a:cxnLst/>
              <a:rect l="l" t="t" r="r" b="b"/>
              <a:pathLst>
                <a:path w="62780" h="100983" extrusionOk="0">
                  <a:moveTo>
                    <a:pt x="1010" y="0"/>
                  </a:moveTo>
                  <a:cubicBezTo>
                    <a:pt x="422" y="0"/>
                    <a:pt x="1" y="458"/>
                    <a:pt x="46" y="1065"/>
                  </a:cubicBezTo>
                  <a:lnTo>
                    <a:pt x="1332" y="15186"/>
                  </a:lnTo>
                  <a:cubicBezTo>
                    <a:pt x="1368" y="15585"/>
                    <a:pt x="1541" y="15794"/>
                    <a:pt x="1774" y="15794"/>
                  </a:cubicBezTo>
                  <a:cubicBezTo>
                    <a:pt x="1922" y="15794"/>
                    <a:pt x="2096" y="15708"/>
                    <a:pt x="2272" y="15531"/>
                  </a:cubicBezTo>
                  <a:lnTo>
                    <a:pt x="4689" y="13126"/>
                  </a:lnTo>
                  <a:cubicBezTo>
                    <a:pt x="10857" y="18889"/>
                    <a:pt x="19179" y="22413"/>
                    <a:pt x="28252" y="22425"/>
                  </a:cubicBezTo>
                  <a:cubicBezTo>
                    <a:pt x="40456" y="22425"/>
                    <a:pt x="50433" y="32366"/>
                    <a:pt x="50433" y="44642"/>
                  </a:cubicBezTo>
                  <a:lnTo>
                    <a:pt x="50433" y="100982"/>
                  </a:lnTo>
                  <a:lnTo>
                    <a:pt x="62780" y="100982"/>
                  </a:lnTo>
                  <a:lnTo>
                    <a:pt x="62780" y="44582"/>
                  </a:lnTo>
                  <a:lnTo>
                    <a:pt x="62744" y="44582"/>
                  </a:lnTo>
                  <a:cubicBezTo>
                    <a:pt x="62744" y="25532"/>
                    <a:pt x="47302" y="10114"/>
                    <a:pt x="28252" y="10090"/>
                  </a:cubicBezTo>
                  <a:cubicBezTo>
                    <a:pt x="22596" y="10090"/>
                    <a:pt x="17334" y="7947"/>
                    <a:pt x="13405" y="4411"/>
                  </a:cubicBezTo>
                  <a:lnTo>
                    <a:pt x="15584" y="2220"/>
                  </a:lnTo>
                  <a:cubicBezTo>
                    <a:pt x="16048" y="1767"/>
                    <a:pt x="15893" y="1339"/>
                    <a:pt x="15250" y="1279"/>
                  </a:cubicBezTo>
                  <a:lnTo>
                    <a:pt x="1117" y="5"/>
                  </a:lnTo>
                  <a:cubicBezTo>
                    <a:pt x="1081" y="2"/>
                    <a:pt x="1045" y="0"/>
                    <a:pt x="101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6"/>
            <p:cNvSpPr/>
            <p:nvPr/>
          </p:nvSpPr>
          <p:spPr>
            <a:xfrm>
              <a:off x="3598857" y="2484285"/>
              <a:ext cx="1405172" cy="2470103"/>
            </a:xfrm>
            <a:custGeom>
              <a:avLst/>
              <a:gdLst/>
              <a:ahLst/>
              <a:cxnLst/>
              <a:rect l="l" t="t" r="r" b="b"/>
              <a:pathLst>
                <a:path w="49745" h="87445" extrusionOk="0">
                  <a:moveTo>
                    <a:pt x="441" y="1"/>
                  </a:moveTo>
                  <a:cubicBezTo>
                    <a:pt x="334" y="1"/>
                    <a:pt x="225" y="42"/>
                    <a:pt x="143" y="124"/>
                  </a:cubicBezTo>
                  <a:cubicBezTo>
                    <a:pt x="0" y="291"/>
                    <a:pt x="12" y="541"/>
                    <a:pt x="179" y="684"/>
                  </a:cubicBezTo>
                  <a:cubicBezTo>
                    <a:pt x="1679" y="2029"/>
                    <a:pt x="3274" y="3256"/>
                    <a:pt x="4918" y="4363"/>
                  </a:cubicBezTo>
                  <a:cubicBezTo>
                    <a:pt x="4989" y="4411"/>
                    <a:pt x="5060" y="4423"/>
                    <a:pt x="5132" y="4423"/>
                  </a:cubicBezTo>
                  <a:cubicBezTo>
                    <a:pt x="5263" y="4423"/>
                    <a:pt x="5394" y="4363"/>
                    <a:pt x="5465" y="4256"/>
                  </a:cubicBezTo>
                  <a:cubicBezTo>
                    <a:pt x="5584" y="4065"/>
                    <a:pt x="5537" y="3827"/>
                    <a:pt x="5358" y="3696"/>
                  </a:cubicBezTo>
                  <a:cubicBezTo>
                    <a:pt x="3739" y="2625"/>
                    <a:pt x="2179" y="1410"/>
                    <a:pt x="703" y="101"/>
                  </a:cubicBezTo>
                  <a:cubicBezTo>
                    <a:pt x="630" y="34"/>
                    <a:pt x="536" y="1"/>
                    <a:pt x="441" y="1"/>
                  </a:cubicBezTo>
                  <a:close/>
                  <a:moveTo>
                    <a:pt x="13955" y="8103"/>
                  </a:moveTo>
                  <a:cubicBezTo>
                    <a:pt x="13790" y="8103"/>
                    <a:pt x="13630" y="8204"/>
                    <a:pt x="13573" y="8364"/>
                  </a:cubicBezTo>
                  <a:cubicBezTo>
                    <a:pt x="13502" y="8566"/>
                    <a:pt x="13609" y="8804"/>
                    <a:pt x="13811" y="8876"/>
                  </a:cubicBezTo>
                  <a:cubicBezTo>
                    <a:pt x="15693" y="9554"/>
                    <a:pt x="17645" y="10090"/>
                    <a:pt x="19586" y="10483"/>
                  </a:cubicBezTo>
                  <a:lnTo>
                    <a:pt x="19669" y="10483"/>
                  </a:lnTo>
                  <a:cubicBezTo>
                    <a:pt x="19848" y="10483"/>
                    <a:pt x="20015" y="10352"/>
                    <a:pt x="20050" y="10173"/>
                  </a:cubicBezTo>
                  <a:cubicBezTo>
                    <a:pt x="20098" y="9959"/>
                    <a:pt x="19955" y="9745"/>
                    <a:pt x="19741" y="9697"/>
                  </a:cubicBezTo>
                  <a:cubicBezTo>
                    <a:pt x="17836" y="9328"/>
                    <a:pt x="15931" y="8792"/>
                    <a:pt x="14085" y="8125"/>
                  </a:cubicBezTo>
                  <a:cubicBezTo>
                    <a:pt x="14043" y="8110"/>
                    <a:pt x="13999" y="8103"/>
                    <a:pt x="13955" y="8103"/>
                  </a:cubicBezTo>
                  <a:close/>
                  <a:moveTo>
                    <a:pt x="29109" y="10954"/>
                  </a:moveTo>
                  <a:cubicBezTo>
                    <a:pt x="28919" y="10954"/>
                    <a:pt x="28752" y="11099"/>
                    <a:pt x="28730" y="11293"/>
                  </a:cubicBezTo>
                  <a:cubicBezTo>
                    <a:pt x="28694" y="11519"/>
                    <a:pt x="28849" y="11709"/>
                    <a:pt x="29063" y="11745"/>
                  </a:cubicBezTo>
                  <a:cubicBezTo>
                    <a:pt x="30933" y="11971"/>
                    <a:pt x="32778" y="12555"/>
                    <a:pt x="34576" y="13471"/>
                  </a:cubicBezTo>
                  <a:cubicBezTo>
                    <a:pt x="34636" y="13495"/>
                    <a:pt x="34695" y="13507"/>
                    <a:pt x="34755" y="13507"/>
                  </a:cubicBezTo>
                  <a:cubicBezTo>
                    <a:pt x="34897" y="13507"/>
                    <a:pt x="35040" y="13424"/>
                    <a:pt x="35112" y="13293"/>
                  </a:cubicBezTo>
                  <a:cubicBezTo>
                    <a:pt x="35207" y="13090"/>
                    <a:pt x="35136" y="12852"/>
                    <a:pt x="34933" y="12757"/>
                  </a:cubicBezTo>
                  <a:cubicBezTo>
                    <a:pt x="33064" y="11804"/>
                    <a:pt x="31123" y="11197"/>
                    <a:pt x="29171" y="10959"/>
                  </a:cubicBezTo>
                  <a:cubicBezTo>
                    <a:pt x="29150" y="10956"/>
                    <a:pt x="29129" y="10954"/>
                    <a:pt x="29109" y="10954"/>
                  </a:cubicBezTo>
                  <a:close/>
                  <a:moveTo>
                    <a:pt x="42350" y="18963"/>
                  </a:moveTo>
                  <a:cubicBezTo>
                    <a:pt x="42262" y="18963"/>
                    <a:pt x="42173" y="18993"/>
                    <a:pt x="42101" y="19055"/>
                  </a:cubicBezTo>
                  <a:cubicBezTo>
                    <a:pt x="41934" y="19198"/>
                    <a:pt x="41910" y="19448"/>
                    <a:pt x="42041" y="19615"/>
                  </a:cubicBezTo>
                  <a:cubicBezTo>
                    <a:pt x="43268" y="21091"/>
                    <a:pt x="44375" y="22734"/>
                    <a:pt x="45315" y="24473"/>
                  </a:cubicBezTo>
                  <a:cubicBezTo>
                    <a:pt x="45387" y="24604"/>
                    <a:pt x="45530" y="24687"/>
                    <a:pt x="45661" y="24687"/>
                  </a:cubicBezTo>
                  <a:cubicBezTo>
                    <a:pt x="45732" y="24687"/>
                    <a:pt x="45792" y="24663"/>
                    <a:pt x="45851" y="24639"/>
                  </a:cubicBezTo>
                  <a:cubicBezTo>
                    <a:pt x="46042" y="24532"/>
                    <a:pt x="46113" y="24294"/>
                    <a:pt x="46018" y="24092"/>
                  </a:cubicBezTo>
                  <a:cubicBezTo>
                    <a:pt x="45042" y="22306"/>
                    <a:pt x="43910" y="20627"/>
                    <a:pt x="42660" y="19115"/>
                  </a:cubicBezTo>
                  <a:cubicBezTo>
                    <a:pt x="42580" y="19014"/>
                    <a:pt x="42465" y="18963"/>
                    <a:pt x="42350" y="18963"/>
                  </a:cubicBezTo>
                  <a:close/>
                  <a:moveTo>
                    <a:pt x="48969" y="33191"/>
                  </a:moveTo>
                  <a:cubicBezTo>
                    <a:pt x="48943" y="33191"/>
                    <a:pt x="48915" y="33194"/>
                    <a:pt x="48887" y="33200"/>
                  </a:cubicBezTo>
                  <a:cubicBezTo>
                    <a:pt x="48673" y="33236"/>
                    <a:pt x="48530" y="33438"/>
                    <a:pt x="48566" y="33652"/>
                  </a:cubicBezTo>
                  <a:cubicBezTo>
                    <a:pt x="48828" y="35117"/>
                    <a:pt x="48959" y="36558"/>
                    <a:pt x="48959" y="37939"/>
                  </a:cubicBezTo>
                  <a:lnTo>
                    <a:pt x="48959" y="39510"/>
                  </a:lnTo>
                  <a:cubicBezTo>
                    <a:pt x="48959" y="39725"/>
                    <a:pt x="49137" y="39903"/>
                    <a:pt x="49352" y="39903"/>
                  </a:cubicBezTo>
                  <a:cubicBezTo>
                    <a:pt x="49578" y="39903"/>
                    <a:pt x="49745" y="39725"/>
                    <a:pt x="49745" y="39510"/>
                  </a:cubicBezTo>
                  <a:lnTo>
                    <a:pt x="49745" y="37939"/>
                  </a:lnTo>
                  <a:cubicBezTo>
                    <a:pt x="49745" y="36510"/>
                    <a:pt x="49614" y="35022"/>
                    <a:pt x="49352" y="33521"/>
                  </a:cubicBezTo>
                  <a:cubicBezTo>
                    <a:pt x="49320" y="33333"/>
                    <a:pt x="49161" y="33191"/>
                    <a:pt x="48969" y="33191"/>
                  </a:cubicBezTo>
                  <a:close/>
                  <a:moveTo>
                    <a:pt x="49352" y="49011"/>
                  </a:moveTo>
                  <a:cubicBezTo>
                    <a:pt x="49137" y="49011"/>
                    <a:pt x="48959" y="49190"/>
                    <a:pt x="48959" y="49404"/>
                  </a:cubicBezTo>
                  <a:lnTo>
                    <a:pt x="48959" y="55357"/>
                  </a:lnTo>
                  <a:cubicBezTo>
                    <a:pt x="48959" y="55572"/>
                    <a:pt x="49137" y="55750"/>
                    <a:pt x="49352" y="55750"/>
                  </a:cubicBezTo>
                  <a:cubicBezTo>
                    <a:pt x="49578" y="55750"/>
                    <a:pt x="49745" y="55572"/>
                    <a:pt x="49745" y="55357"/>
                  </a:cubicBezTo>
                  <a:lnTo>
                    <a:pt x="49745" y="49404"/>
                  </a:lnTo>
                  <a:cubicBezTo>
                    <a:pt x="49745" y="49190"/>
                    <a:pt x="49578" y="49011"/>
                    <a:pt x="49352" y="49011"/>
                  </a:cubicBezTo>
                  <a:close/>
                  <a:moveTo>
                    <a:pt x="49352" y="64859"/>
                  </a:moveTo>
                  <a:cubicBezTo>
                    <a:pt x="49137" y="64859"/>
                    <a:pt x="48959" y="65037"/>
                    <a:pt x="48959" y="65252"/>
                  </a:cubicBezTo>
                  <a:lnTo>
                    <a:pt x="48959" y="71205"/>
                  </a:lnTo>
                  <a:cubicBezTo>
                    <a:pt x="48959" y="71419"/>
                    <a:pt x="49137" y="71598"/>
                    <a:pt x="49352" y="71598"/>
                  </a:cubicBezTo>
                  <a:cubicBezTo>
                    <a:pt x="49578" y="71598"/>
                    <a:pt x="49745" y="71419"/>
                    <a:pt x="49745" y="71205"/>
                  </a:cubicBezTo>
                  <a:lnTo>
                    <a:pt x="49745" y="65252"/>
                  </a:lnTo>
                  <a:cubicBezTo>
                    <a:pt x="49745" y="65037"/>
                    <a:pt x="49578" y="64859"/>
                    <a:pt x="49352" y="64859"/>
                  </a:cubicBezTo>
                  <a:close/>
                  <a:moveTo>
                    <a:pt x="49352" y="80706"/>
                  </a:moveTo>
                  <a:cubicBezTo>
                    <a:pt x="49137" y="80706"/>
                    <a:pt x="48959" y="80884"/>
                    <a:pt x="48959" y="81099"/>
                  </a:cubicBezTo>
                  <a:lnTo>
                    <a:pt x="48959" y="87040"/>
                  </a:lnTo>
                  <a:cubicBezTo>
                    <a:pt x="48959" y="87266"/>
                    <a:pt x="49137" y="87445"/>
                    <a:pt x="49352" y="87445"/>
                  </a:cubicBezTo>
                  <a:cubicBezTo>
                    <a:pt x="49578" y="87445"/>
                    <a:pt x="49745" y="87266"/>
                    <a:pt x="49745" y="87040"/>
                  </a:cubicBezTo>
                  <a:lnTo>
                    <a:pt x="49745" y="81099"/>
                  </a:lnTo>
                  <a:cubicBezTo>
                    <a:pt x="49745" y="80884"/>
                    <a:pt x="49578" y="80706"/>
                    <a:pt x="49352" y="80706"/>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 name="Google Shape;203;p16"/>
          <p:cNvGrpSpPr/>
          <p:nvPr/>
        </p:nvGrpSpPr>
        <p:grpSpPr>
          <a:xfrm>
            <a:off x="5218273" y="1886917"/>
            <a:ext cx="1316729" cy="3256485"/>
            <a:chOff x="5218273" y="1886917"/>
            <a:chExt cx="1316729" cy="3256485"/>
          </a:xfrm>
        </p:grpSpPr>
        <p:sp>
          <p:nvSpPr>
            <p:cNvPr id="204" name="Google Shape;204;p16"/>
            <p:cNvSpPr/>
            <p:nvPr/>
          </p:nvSpPr>
          <p:spPr>
            <a:xfrm>
              <a:off x="5218273" y="1886917"/>
              <a:ext cx="1316729" cy="3256485"/>
            </a:xfrm>
            <a:custGeom>
              <a:avLst/>
              <a:gdLst/>
              <a:ahLst/>
              <a:cxnLst/>
              <a:rect l="l" t="t" r="r" b="b"/>
              <a:pathLst>
                <a:path w="46614" h="115284" extrusionOk="0">
                  <a:moveTo>
                    <a:pt x="34701" y="0"/>
                  </a:moveTo>
                  <a:cubicBezTo>
                    <a:pt x="34443" y="0"/>
                    <a:pt x="34267" y="226"/>
                    <a:pt x="34267" y="638"/>
                  </a:cubicBezTo>
                  <a:lnTo>
                    <a:pt x="34267" y="3817"/>
                  </a:lnTo>
                  <a:cubicBezTo>
                    <a:pt x="15372" y="3948"/>
                    <a:pt x="1" y="19295"/>
                    <a:pt x="1" y="38345"/>
                  </a:cubicBezTo>
                  <a:lnTo>
                    <a:pt x="37" y="38345"/>
                  </a:lnTo>
                  <a:lnTo>
                    <a:pt x="37" y="91590"/>
                  </a:lnTo>
                  <a:lnTo>
                    <a:pt x="37" y="115283"/>
                  </a:lnTo>
                  <a:lnTo>
                    <a:pt x="12395" y="115283"/>
                  </a:lnTo>
                  <a:lnTo>
                    <a:pt x="12240" y="91625"/>
                  </a:lnTo>
                  <a:lnTo>
                    <a:pt x="12240" y="38357"/>
                  </a:lnTo>
                  <a:cubicBezTo>
                    <a:pt x="12240" y="26153"/>
                    <a:pt x="22218" y="16259"/>
                    <a:pt x="34267" y="16140"/>
                  </a:cubicBezTo>
                  <a:lnTo>
                    <a:pt x="34267" y="19462"/>
                  </a:lnTo>
                  <a:cubicBezTo>
                    <a:pt x="34267" y="19876"/>
                    <a:pt x="34445" y="20103"/>
                    <a:pt x="34706" y="20103"/>
                  </a:cubicBezTo>
                  <a:cubicBezTo>
                    <a:pt x="34850" y="20103"/>
                    <a:pt x="35018" y="20034"/>
                    <a:pt x="35196" y="19890"/>
                  </a:cubicBezTo>
                  <a:lnTo>
                    <a:pt x="46102" y="10806"/>
                  </a:lnTo>
                  <a:cubicBezTo>
                    <a:pt x="46602" y="10389"/>
                    <a:pt x="46614" y="9711"/>
                    <a:pt x="46114" y="9294"/>
                  </a:cubicBezTo>
                  <a:lnTo>
                    <a:pt x="35196" y="221"/>
                  </a:lnTo>
                  <a:cubicBezTo>
                    <a:pt x="35016" y="71"/>
                    <a:pt x="34845" y="0"/>
                    <a:pt x="3470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6"/>
            <p:cNvSpPr/>
            <p:nvPr/>
          </p:nvSpPr>
          <p:spPr>
            <a:xfrm>
              <a:off x="5377028" y="2166095"/>
              <a:ext cx="688476" cy="2976976"/>
            </a:xfrm>
            <a:custGeom>
              <a:avLst/>
              <a:gdLst/>
              <a:ahLst/>
              <a:cxnLst/>
              <a:rect l="l" t="t" r="r" b="b"/>
              <a:pathLst>
                <a:path w="24373" h="105389" extrusionOk="0">
                  <a:moveTo>
                    <a:pt x="23950" y="1"/>
                  </a:moveTo>
                  <a:cubicBezTo>
                    <a:pt x="23928" y="1"/>
                    <a:pt x="23907" y="2"/>
                    <a:pt x="23885" y="6"/>
                  </a:cubicBezTo>
                  <a:cubicBezTo>
                    <a:pt x="21860" y="363"/>
                    <a:pt x="19896" y="863"/>
                    <a:pt x="18074" y="1494"/>
                  </a:cubicBezTo>
                  <a:cubicBezTo>
                    <a:pt x="17860" y="1566"/>
                    <a:pt x="17753" y="1792"/>
                    <a:pt x="17824" y="1994"/>
                  </a:cubicBezTo>
                  <a:cubicBezTo>
                    <a:pt x="17884" y="2161"/>
                    <a:pt x="18039" y="2268"/>
                    <a:pt x="18193" y="2268"/>
                  </a:cubicBezTo>
                  <a:cubicBezTo>
                    <a:pt x="18241" y="2268"/>
                    <a:pt x="18289" y="2256"/>
                    <a:pt x="18324" y="2245"/>
                  </a:cubicBezTo>
                  <a:cubicBezTo>
                    <a:pt x="20122" y="1625"/>
                    <a:pt x="22039" y="1137"/>
                    <a:pt x="24015" y="792"/>
                  </a:cubicBezTo>
                  <a:cubicBezTo>
                    <a:pt x="24230" y="756"/>
                    <a:pt x="24373" y="554"/>
                    <a:pt x="24337" y="340"/>
                  </a:cubicBezTo>
                  <a:cubicBezTo>
                    <a:pt x="24305" y="137"/>
                    <a:pt x="24139" y="1"/>
                    <a:pt x="23950" y="1"/>
                  </a:cubicBezTo>
                  <a:close/>
                  <a:moveTo>
                    <a:pt x="9641" y="6304"/>
                  </a:moveTo>
                  <a:cubicBezTo>
                    <a:pt x="9553" y="6304"/>
                    <a:pt x="9466" y="6332"/>
                    <a:pt x="9395" y="6388"/>
                  </a:cubicBezTo>
                  <a:cubicBezTo>
                    <a:pt x="7966" y="7567"/>
                    <a:pt x="6609" y="8995"/>
                    <a:pt x="5251" y="10757"/>
                  </a:cubicBezTo>
                  <a:cubicBezTo>
                    <a:pt x="5120" y="10936"/>
                    <a:pt x="5156" y="11186"/>
                    <a:pt x="5323" y="11317"/>
                  </a:cubicBezTo>
                  <a:cubicBezTo>
                    <a:pt x="5394" y="11377"/>
                    <a:pt x="5489" y="11400"/>
                    <a:pt x="5573" y="11400"/>
                  </a:cubicBezTo>
                  <a:cubicBezTo>
                    <a:pt x="5692" y="11400"/>
                    <a:pt x="5811" y="11341"/>
                    <a:pt x="5882" y="11246"/>
                  </a:cubicBezTo>
                  <a:cubicBezTo>
                    <a:pt x="7204" y="9519"/>
                    <a:pt x="8514" y="8138"/>
                    <a:pt x="9895" y="7007"/>
                  </a:cubicBezTo>
                  <a:cubicBezTo>
                    <a:pt x="10061" y="6864"/>
                    <a:pt x="10085" y="6614"/>
                    <a:pt x="9954" y="6447"/>
                  </a:cubicBezTo>
                  <a:cubicBezTo>
                    <a:pt x="9873" y="6352"/>
                    <a:pt x="9757" y="6304"/>
                    <a:pt x="9641" y="6304"/>
                  </a:cubicBezTo>
                  <a:close/>
                  <a:moveTo>
                    <a:pt x="1289" y="19470"/>
                  </a:moveTo>
                  <a:cubicBezTo>
                    <a:pt x="1114" y="19470"/>
                    <a:pt x="957" y="19591"/>
                    <a:pt x="917" y="19770"/>
                  </a:cubicBezTo>
                  <a:cubicBezTo>
                    <a:pt x="477" y="21544"/>
                    <a:pt x="263" y="23497"/>
                    <a:pt x="251" y="25759"/>
                  </a:cubicBezTo>
                  <a:cubicBezTo>
                    <a:pt x="251" y="25974"/>
                    <a:pt x="429" y="26152"/>
                    <a:pt x="644" y="26152"/>
                  </a:cubicBezTo>
                  <a:cubicBezTo>
                    <a:pt x="870" y="26152"/>
                    <a:pt x="1036" y="25974"/>
                    <a:pt x="1048" y="25759"/>
                  </a:cubicBezTo>
                  <a:cubicBezTo>
                    <a:pt x="1048" y="23569"/>
                    <a:pt x="1263" y="21675"/>
                    <a:pt x="1691" y="19961"/>
                  </a:cubicBezTo>
                  <a:cubicBezTo>
                    <a:pt x="1739" y="19747"/>
                    <a:pt x="1608" y="19532"/>
                    <a:pt x="1394" y="19485"/>
                  </a:cubicBezTo>
                  <a:cubicBezTo>
                    <a:pt x="1358" y="19475"/>
                    <a:pt x="1323" y="19470"/>
                    <a:pt x="1289" y="19470"/>
                  </a:cubicBezTo>
                  <a:close/>
                  <a:moveTo>
                    <a:pt x="524" y="35260"/>
                  </a:moveTo>
                  <a:cubicBezTo>
                    <a:pt x="310" y="35260"/>
                    <a:pt x="132" y="35439"/>
                    <a:pt x="132" y="35653"/>
                  </a:cubicBezTo>
                  <a:cubicBezTo>
                    <a:pt x="108" y="37642"/>
                    <a:pt x="96" y="39618"/>
                    <a:pt x="72" y="41595"/>
                  </a:cubicBezTo>
                  <a:cubicBezTo>
                    <a:pt x="72" y="41821"/>
                    <a:pt x="251" y="41999"/>
                    <a:pt x="477" y="41999"/>
                  </a:cubicBezTo>
                  <a:cubicBezTo>
                    <a:pt x="691" y="41999"/>
                    <a:pt x="870" y="41821"/>
                    <a:pt x="870" y="41606"/>
                  </a:cubicBezTo>
                  <a:cubicBezTo>
                    <a:pt x="882" y="39630"/>
                    <a:pt x="905" y="37642"/>
                    <a:pt x="917" y="35665"/>
                  </a:cubicBezTo>
                  <a:cubicBezTo>
                    <a:pt x="929" y="35451"/>
                    <a:pt x="751" y="35260"/>
                    <a:pt x="524" y="35260"/>
                  </a:cubicBezTo>
                  <a:close/>
                  <a:moveTo>
                    <a:pt x="417" y="51108"/>
                  </a:moveTo>
                  <a:cubicBezTo>
                    <a:pt x="203" y="51108"/>
                    <a:pt x="24" y="51286"/>
                    <a:pt x="24" y="51501"/>
                  </a:cubicBezTo>
                  <a:cubicBezTo>
                    <a:pt x="12" y="53489"/>
                    <a:pt x="12" y="55465"/>
                    <a:pt x="1" y="57454"/>
                  </a:cubicBezTo>
                  <a:cubicBezTo>
                    <a:pt x="1" y="57668"/>
                    <a:pt x="179" y="57847"/>
                    <a:pt x="405" y="57847"/>
                  </a:cubicBezTo>
                  <a:cubicBezTo>
                    <a:pt x="620" y="57847"/>
                    <a:pt x="798" y="57668"/>
                    <a:pt x="798" y="57454"/>
                  </a:cubicBezTo>
                  <a:cubicBezTo>
                    <a:pt x="798" y="55465"/>
                    <a:pt x="810" y="53489"/>
                    <a:pt x="810" y="51512"/>
                  </a:cubicBezTo>
                  <a:cubicBezTo>
                    <a:pt x="822" y="51286"/>
                    <a:pt x="644" y="51108"/>
                    <a:pt x="417" y="51108"/>
                  </a:cubicBezTo>
                  <a:close/>
                  <a:moveTo>
                    <a:pt x="393" y="66955"/>
                  </a:moveTo>
                  <a:cubicBezTo>
                    <a:pt x="167" y="66955"/>
                    <a:pt x="1" y="67133"/>
                    <a:pt x="1" y="67348"/>
                  </a:cubicBezTo>
                  <a:lnTo>
                    <a:pt x="1" y="68419"/>
                  </a:lnTo>
                  <a:cubicBezTo>
                    <a:pt x="1" y="70050"/>
                    <a:pt x="1" y="71670"/>
                    <a:pt x="1" y="73301"/>
                  </a:cubicBezTo>
                  <a:cubicBezTo>
                    <a:pt x="1" y="73515"/>
                    <a:pt x="179" y="73694"/>
                    <a:pt x="393" y="73694"/>
                  </a:cubicBezTo>
                  <a:cubicBezTo>
                    <a:pt x="608" y="73694"/>
                    <a:pt x="786" y="73515"/>
                    <a:pt x="786" y="73301"/>
                  </a:cubicBezTo>
                  <a:cubicBezTo>
                    <a:pt x="786" y="71670"/>
                    <a:pt x="786" y="70050"/>
                    <a:pt x="786" y="68419"/>
                  </a:cubicBezTo>
                  <a:lnTo>
                    <a:pt x="786" y="67348"/>
                  </a:lnTo>
                  <a:cubicBezTo>
                    <a:pt x="786" y="67133"/>
                    <a:pt x="608" y="66955"/>
                    <a:pt x="393" y="66955"/>
                  </a:cubicBezTo>
                  <a:close/>
                  <a:moveTo>
                    <a:pt x="405" y="82802"/>
                  </a:moveTo>
                  <a:cubicBezTo>
                    <a:pt x="179" y="82802"/>
                    <a:pt x="1" y="82981"/>
                    <a:pt x="1" y="83195"/>
                  </a:cubicBezTo>
                  <a:cubicBezTo>
                    <a:pt x="12" y="85183"/>
                    <a:pt x="12" y="87160"/>
                    <a:pt x="12" y="89148"/>
                  </a:cubicBezTo>
                  <a:cubicBezTo>
                    <a:pt x="12" y="89362"/>
                    <a:pt x="191" y="89541"/>
                    <a:pt x="405" y="89541"/>
                  </a:cubicBezTo>
                  <a:cubicBezTo>
                    <a:pt x="620" y="89541"/>
                    <a:pt x="798" y="89362"/>
                    <a:pt x="798" y="89136"/>
                  </a:cubicBezTo>
                  <a:cubicBezTo>
                    <a:pt x="798" y="87160"/>
                    <a:pt x="798" y="85183"/>
                    <a:pt x="798" y="83195"/>
                  </a:cubicBezTo>
                  <a:cubicBezTo>
                    <a:pt x="798" y="82981"/>
                    <a:pt x="620" y="82802"/>
                    <a:pt x="405" y="82802"/>
                  </a:cubicBezTo>
                  <a:close/>
                  <a:moveTo>
                    <a:pt x="405" y="98649"/>
                  </a:moveTo>
                  <a:cubicBezTo>
                    <a:pt x="191" y="98649"/>
                    <a:pt x="12" y="98828"/>
                    <a:pt x="12" y="99042"/>
                  </a:cubicBezTo>
                  <a:cubicBezTo>
                    <a:pt x="12" y="101030"/>
                    <a:pt x="12" y="103007"/>
                    <a:pt x="1" y="104983"/>
                  </a:cubicBezTo>
                  <a:cubicBezTo>
                    <a:pt x="1" y="105210"/>
                    <a:pt x="179" y="105388"/>
                    <a:pt x="405" y="105388"/>
                  </a:cubicBezTo>
                  <a:cubicBezTo>
                    <a:pt x="620" y="105388"/>
                    <a:pt x="798" y="105210"/>
                    <a:pt x="798" y="104995"/>
                  </a:cubicBezTo>
                  <a:cubicBezTo>
                    <a:pt x="798" y="103007"/>
                    <a:pt x="798" y="101030"/>
                    <a:pt x="798" y="99042"/>
                  </a:cubicBezTo>
                  <a:cubicBezTo>
                    <a:pt x="798" y="98828"/>
                    <a:pt x="632" y="98649"/>
                    <a:pt x="405" y="98649"/>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6" name="Google Shape;206;p16"/>
          <p:cNvSpPr/>
          <p:nvPr/>
        </p:nvSpPr>
        <p:spPr>
          <a:xfrm>
            <a:off x="3919700" y="3963933"/>
            <a:ext cx="28" cy="28"/>
          </a:xfrm>
          <a:custGeom>
            <a:avLst/>
            <a:gdLst/>
            <a:ahLst/>
            <a:cxnLst/>
            <a:rect l="l" t="t" r="r" b="b"/>
            <a:pathLst>
              <a:path w="1" h="1" fill="none" extrusionOk="0">
                <a:moveTo>
                  <a:pt x="1" y="1"/>
                </a:moveTo>
                <a:close/>
              </a:path>
            </a:pathLst>
          </a:custGeom>
          <a:noFill/>
          <a:ln w="24700" cap="flat" cmpd="sng">
            <a:solidFill>
              <a:srgbClr val="FFFFFF"/>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07" name="Google Shape;207;p16"/>
          <p:cNvGrpSpPr/>
          <p:nvPr/>
        </p:nvGrpSpPr>
        <p:grpSpPr>
          <a:xfrm>
            <a:off x="2609038" y="2880440"/>
            <a:ext cx="1316390" cy="2262992"/>
            <a:chOff x="2609038" y="2880440"/>
            <a:chExt cx="1316390" cy="2262992"/>
          </a:xfrm>
        </p:grpSpPr>
        <p:sp>
          <p:nvSpPr>
            <p:cNvPr id="208" name="Google Shape;208;p16"/>
            <p:cNvSpPr/>
            <p:nvPr/>
          </p:nvSpPr>
          <p:spPr>
            <a:xfrm>
              <a:off x="2609038" y="2880440"/>
              <a:ext cx="1316390" cy="2262992"/>
            </a:xfrm>
            <a:custGeom>
              <a:avLst/>
              <a:gdLst/>
              <a:ahLst/>
              <a:cxnLst/>
              <a:rect l="l" t="t" r="r" b="b"/>
              <a:pathLst>
                <a:path w="46602" h="80113" extrusionOk="0">
                  <a:moveTo>
                    <a:pt x="11901" y="0"/>
                  </a:moveTo>
                  <a:cubicBezTo>
                    <a:pt x="11757" y="0"/>
                    <a:pt x="11586" y="71"/>
                    <a:pt x="11406" y="221"/>
                  </a:cubicBezTo>
                  <a:lnTo>
                    <a:pt x="500" y="9294"/>
                  </a:lnTo>
                  <a:cubicBezTo>
                    <a:pt x="0" y="9711"/>
                    <a:pt x="0" y="10389"/>
                    <a:pt x="488" y="10806"/>
                  </a:cubicBezTo>
                  <a:lnTo>
                    <a:pt x="11406" y="19890"/>
                  </a:lnTo>
                  <a:cubicBezTo>
                    <a:pt x="11584" y="20034"/>
                    <a:pt x="11752" y="20103"/>
                    <a:pt x="11896" y="20103"/>
                  </a:cubicBezTo>
                  <a:cubicBezTo>
                    <a:pt x="12157" y="20103"/>
                    <a:pt x="12335" y="19876"/>
                    <a:pt x="12335" y="19462"/>
                  </a:cubicBezTo>
                  <a:lnTo>
                    <a:pt x="12335" y="16140"/>
                  </a:lnTo>
                  <a:cubicBezTo>
                    <a:pt x="24384" y="16259"/>
                    <a:pt x="34362" y="26153"/>
                    <a:pt x="34362" y="38357"/>
                  </a:cubicBezTo>
                  <a:lnTo>
                    <a:pt x="34362" y="80112"/>
                  </a:lnTo>
                  <a:lnTo>
                    <a:pt x="46565" y="80112"/>
                  </a:lnTo>
                  <a:lnTo>
                    <a:pt x="46565" y="38297"/>
                  </a:lnTo>
                  <a:lnTo>
                    <a:pt x="46601" y="38297"/>
                  </a:lnTo>
                  <a:cubicBezTo>
                    <a:pt x="46601" y="19390"/>
                    <a:pt x="31242" y="3936"/>
                    <a:pt x="12335" y="3817"/>
                  </a:cubicBezTo>
                  <a:lnTo>
                    <a:pt x="12335" y="638"/>
                  </a:lnTo>
                  <a:cubicBezTo>
                    <a:pt x="12335" y="226"/>
                    <a:pt x="12159" y="0"/>
                    <a:pt x="11901"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16"/>
            <p:cNvSpPr/>
            <p:nvPr/>
          </p:nvSpPr>
          <p:spPr>
            <a:xfrm>
              <a:off x="2829317" y="3148686"/>
              <a:ext cx="939710" cy="1848432"/>
            </a:xfrm>
            <a:custGeom>
              <a:avLst/>
              <a:gdLst/>
              <a:ahLst/>
              <a:cxnLst/>
              <a:rect l="l" t="t" r="r" b="b"/>
              <a:pathLst>
                <a:path w="33267" h="65437" extrusionOk="0">
                  <a:moveTo>
                    <a:pt x="2930" y="0"/>
                  </a:moveTo>
                  <a:cubicBezTo>
                    <a:pt x="2144" y="0"/>
                    <a:pt x="1322" y="12"/>
                    <a:pt x="394" y="36"/>
                  </a:cubicBezTo>
                  <a:cubicBezTo>
                    <a:pt x="179" y="48"/>
                    <a:pt x="1" y="226"/>
                    <a:pt x="13" y="441"/>
                  </a:cubicBezTo>
                  <a:cubicBezTo>
                    <a:pt x="13" y="660"/>
                    <a:pt x="191" y="834"/>
                    <a:pt x="397" y="834"/>
                  </a:cubicBezTo>
                  <a:cubicBezTo>
                    <a:pt x="404" y="834"/>
                    <a:pt x="411" y="834"/>
                    <a:pt x="417" y="834"/>
                  </a:cubicBezTo>
                  <a:cubicBezTo>
                    <a:pt x="1334" y="798"/>
                    <a:pt x="2156" y="786"/>
                    <a:pt x="2930" y="786"/>
                  </a:cubicBezTo>
                  <a:cubicBezTo>
                    <a:pt x="4156" y="786"/>
                    <a:pt x="5263" y="822"/>
                    <a:pt x="6323" y="893"/>
                  </a:cubicBezTo>
                  <a:lnTo>
                    <a:pt x="6347" y="893"/>
                  </a:lnTo>
                  <a:cubicBezTo>
                    <a:pt x="6549" y="893"/>
                    <a:pt x="6728" y="726"/>
                    <a:pt x="6740" y="512"/>
                  </a:cubicBezTo>
                  <a:cubicBezTo>
                    <a:pt x="6752" y="298"/>
                    <a:pt x="6585" y="107"/>
                    <a:pt x="6371" y="95"/>
                  </a:cubicBezTo>
                  <a:cubicBezTo>
                    <a:pt x="5299" y="36"/>
                    <a:pt x="4168" y="0"/>
                    <a:pt x="2930" y="0"/>
                  </a:cubicBezTo>
                  <a:close/>
                  <a:moveTo>
                    <a:pt x="15980" y="2184"/>
                  </a:moveTo>
                  <a:cubicBezTo>
                    <a:pt x="15823" y="2184"/>
                    <a:pt x="15673" y="2274"/>
                    <a:pt x="15610" y="2417"/>
                  </a:cubicBezTo>
                  <a:cubicBezTo>
                    <a:pt x="15526" y="2620"/>
                    <a:pt x="15622" y="2858"/>
                    <a:pt x="15824" y="2941"/>
                  </a:cubicBezTo>
                  <a:cubicBezTo>
                    <a:pt x="15884" y="2965"/>
                    <a:pt x="15943" y="3001"/>
                    <a:pt x="15991" y="3024"/>
                  </a:cubicBezTo>
                  <a:cubicBezTo>
                    <a:pt x="17717" y="3798"/>
                    <a:pt x="19372" y="4751"/>
                    <a:pt x="20896" y="5846"/>
                  </a:cubicBezTo>
                  <a:cubicBezTo>
                    <a:pt x="20968" y="5894"/>
                    <a:pt x="21051" y="5918"/>
                    <a:pt x="21122" y="5918"/>
                  </a:cubicBezTo>
                  <a:cubicBezTo>
                    <a:pt x="21253" y="5918"/>
                    <a:pt x="21372" y="5858"/>
                    <a:pt x="21444" y="5751"/>
                  </a:cubicBezTo>
                  <a:cubicBezTo>
                    <a:pt x="21575" y="5572"/>
                    <a:pt x="21539" y="5334"/>
                    <a:pt x="21361" y="5203"/>
                  </a:cubicBezTo>
                  <a:cubicBezTo>
                    <a:pt x="19789" y="4084"/>
                    <a:pt x="18086" y="3108"/>
                    <a:pt x="16312" y="2298"/>
                  </a:cubicBezTo>
                  <a:cubicBezTo>
                    <a:pt x="16253" y="2274"/>
                    <a:pt x="16193" y="2239"/>
                    <a:pt x="16134" y="2215"/>
                  </a:cubicBezTo>
                  <a:cubicBezTo>
                    <a:pt x="16084" y="2194"/>
                    <a:pt x="16031" y="2184"/>
                    <a:pt x="15980" y="2184"/>
                  </a:cubicBezTo>
                  <a:close/>
                  <a:moveTo>
                    <a:pt x="28044" y="12139"/>
                  </a:moveTo>
                  <a:cubicBezTo>
                    <a:pt x="27968" y="12139"/>
                    <a:pt x="27892" y="12160"/>
                    <a:pt x="27826" y="12204"/>
                  </a:cubicBezTo>
                  <a:cubicBezTo>
                    <a:pt x="27647" y="12335"/>
                    <a:pt x="27599" y="12585"/>
                    <a:pt x="27730" y="12764"/>
                  </a:cubicBezTo>
                  <a:cubicBezTo>
                    <a:pt x="28838" y="14371"/>
                    <a:pt x="29778" y="16097"/>
                    <a:pt x="30516" y="17895"/>
                  </a:cubicBezTo>
                  <a:cubicBezTo>
                    <a:pt x="30576" y="18050"/>
                    <a:pt x="30719" y="18145"/>
                    <a:pt x="30874" y="18145"/>
                  </a:cubicBezTo>
                  <a:cubicBezTo>
                    <a:pt x="30933" y="18145"/>
                    <a:pt x="30981" y="18133"/>
                    <a:pt x="31028" y="18110"/>
                  </a:cubicBezTo>
                  <a:cubicBezTo>
                    <a:pt x="31231" y="18026"/>
                    <a:pt x="31326" y="17800"/>
                    <a:pt x="31243" y="17598"/>
                  </a:cubicBezTo>
                  <a:cubicBezTo>
                    <a:pt x="30493" y="15752"/>
                    <a:pt x="29528" y="13966"/>
                    <a:pt x="28373" y="12311"/>
                  </a:cubicBezTo>
                  <a:cubicBezTo>
                    <a:pt x="28299" y="12199"/>
                    <a:pt x="28172" y="12139"/>
                    <a:pt x="28044" y="12139"/>
                  </a:cubicBezTo>
                  <a:close/>
                  <a:moveTo>
                    <a:pt x="32717" y="27003"/>
                  </a:moveTo>
                  <a:cubicBezTo>
                    <a:pt x="32710" y="27003"/>
                    <a:pt x="32702" y="27003"/>
                    <a:pt x="32695" y="27004"/>
                  </a:cubicBezTo>
                  <a:cubicBezTo>
                    <a:pt x="32481" y="27015"/>
                    <a:pt x="32302" y="27194"/>
                    <a:pt x="32314" y="27408"/>
                  </a:cubicBezTo>
                  <a:cubicBezTo>
                    <a:pt x="32362" y="29313"/>
                    <a:pt x="32410" y="31254"/>
                    <a:pt x="32433" y="33350"/>
                  </a:cubicBezTo>
                  <a:cubicBezTo>
                    <a:pt x="32433" y="33564"/>
                    <a:pt x="32612" y="33742"/>
                    <a:pt x="32826" y="33742"/>
                  </a:cubicBezTo>
                  <a:lnTo>
                    <a:pt x="32838" y="33742"/>
                  </a:lnTo>
                  <a:cubicBezTo>
                    <a:pt x="33052" y="33731"/>
                    <a:pt x="33231" y="33552"/>
                    <a:pt x="33231" y="33338"/>
                  </a:cubicBezTo>
                  <a:cubicBezTo>
                    <a:pt x="33195" y="31242"/>
                    <a:pt x="33160" y="29301"/>
                    <a:pt x="33112" y="27385"/>
                  </a:cubicBezTo>
                  <a:cubicBezTo>
                    <a:pt x="33100" y="27177"/>
                    <a:pt x="32933" y="27003"/>
                    <a:pt x="32717" y="27003"/>
                  </a:cubicBezTo>
                  <a:close/>
                  <a:moveTo>
                    <a:pt x="32874" y="42851"/>
                  </a:moveTo>
                  <a:cubicBezTo>
                    <a:pt x="32648" y="42851"/>
                    <a:pt x="32469" y="43029"/>
                    <a:pt x="32469" y="43244"/>
                  </a:cubicBezTo>
                  <a:cubicBezTo>
                    <a:pt x="32469" y="45363"/>
                    <a:pt x="32457" y="47435"/>
                    <a:pt x="32445" y="49185"/>
                  </a:cubicBezTo>
                  <a:cubicBezTo>
                    <a:pt x="32445" y="49399"/>
                    <a:pt x="32612" y="49578"/>
                    <a:pt x="32838" y="49590"/>
                  </a:cubicBezTo>
                  <a:cubicBezTo>
                    <a:pt x="33052" y="49590"/>
                    <a:pt x="33231" y="49411"/>
                    <a:pt x="33231" y="49197"/>
                  </a:cubicBezTo>
                  <a:cubicBezTo>
                    <a:pt x="33243" y="47447"/>
                    <a:pt x="33255" y="45363"/>
                    <a:pt x="33267" y="43244"/>
                  </a:cubicBezTo>
                  <a:cubicBezTo>
                    <a:pt x="33267" y="43029"/>
                    <a:pt x="33088" y="42851"/>
                    <a:pt x="32874" y="42851"/>
                  </a:cubicBezTo>
                  <a:close/>
                  <a:moveTo>
                    <a:pt x="32779" y="58698"/>
                  </a:moveTo>
                  <a:cubicBezTo>
                    <a:pt x="32552" y="58698"/>
                    <a:pt x="32386" y="58877"/>
                    <a:pt x="32386" y="59091"/>
                  </a:cubicBezTo>
                  <a:cubicBezTo>
                    <a:pt x="32374" y="60067"/>
                    <a:pt x="32374" y="61032"/>
                    <a:pt x="32374" y="62008"/>
                  </a:cubicBezTo>
                  <a:cubicBezTo>
                    <a:pt x="32374" y="63020"/>
                    <a:pt x="32374" y="64032"/>
                    <a:pt x="32386" y="65032"/>
                  </a:cubicBezTo>
                  <a:cubicBezTo>
                    <a:pt x="32386" y="65258"/>
                    <a:pt x="32564" y="65437"/>
                    <a:pt x="32779" y="65437"/>
                  </a:cubicBezTo>
                  <a:cubicBezTo>
                    <a:pt x="33005" y="65425"/>
                    <a:pt x="33172" y="65246"/>
                    <a:pt x="33172" y="65032"/>
                  </a:cubicBezTo>
                  <a:cubicBezTo>
                    <a:pt x="33172" y="64020"/>
                    <a:pt x="33172" y="63020"/>
                    <a:pt x="33172" y="62008"/>
                  </a:cubicBezTo>
                  <a:cubicBezTo>
                    <a:pt x="33172" y="61032"/>
                    <a:pt x="33172" y="60067"/>
                    <a:pt x="33172" y="59091"/>
                  </a:cubicBezTo>
                  <a:cubicBezTo>
                    <a:pt x="33172" y="58877"/>
                    <a:pt x="32993" y="58698"/>
                    <a:pt x="32779" y="58698"/>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0" name="Google Shape;210;p16"/>
          <p:cNvSpPr/>
          <p:nvPr/>
        </p:nvSpPr>
        <p:spPr>
          <a:xfrm>
            <a:off x="3779787" y="3649473"/>
            <a:ext cx="28" cy="28"/>
          </a:xfrm>
          <a:custGeom>
            <a:avLst/>
            <a:gdLst/>
            <a:ahLst/>
            <a:cxnLst/>
            <a:rect l="l" t="t" r="r" b="b"/>
            <a:pathLst>
              <a:path w="1" h="1" extrusionOk="0">
                <a:moveTo>
                  <a:pt x="1" y="1"/>
                </a:moveTo>
                <a:close/>
              </a:path>
            </a:pathLst>
          </a:cu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1" name="Google Shape;211;p16"/>
          <p:cNvGrpSpPr/>
          <p:nvPr/>
        </p:nvGrpSpPr>
        <p:grpSpPr>
          <a:xfrm>
            <a:off x="2686381" y="3461791"/>
            <a:ext cx="2063367" cy="1681658"/>
            <a:chOff x="2686381" y="3461791"/>
            <a:chExt cx="2063367" cy="1681658"/>
          </a:xfrm>
        </p:grpSpPr>
        <p:sp>
          <p:nvSpPr>
            <p:cNvPr id="212" name="Google Shape;212;p16"/>
            <p:cNvSpPr/>
            <p:nvPr/>
          </p:nvSpPr>
          <p:spPr>
            <a:xfrm>
              <a:off x="2686381" y="3461791"/>
              <a:ext cx="2063367" cy="1681658"/>
            </a:xfrm>
            <a:custGeom>
              <a:avLst/>
              <a:gdLst/>
              <a:ahLst/>
              <a:cxnLst/>
              <a:rect l="l" t="t" r="r" b="b"/>
              <a:pathLst>
                <a:path w="73046" h="59533" extrusionOk="0">
                  <a:moveTo>
                    <a:pt x="38529" y="1"/>
                  </a:moveTo>
                  <a:cubicBezTo>
                    <a:pt x="19515" y="1"/>
                    <a:pt x="4096" y="15479"/>
                    <a:pt x="3989" y="34386"/>
                  </a:cubicBezTo>
                  <a:lnTo>
                    <a:pt x="846" y="34386"/>
                  </a:lnTo>
                  <a:cubicBezTo>
                    <a:pt x="191" y="34386"/>
                    <a:pt x="1" y="34803"/>
                    <a:pt x="417" y="35303"/>
                  </a:cubicBezTo>
                  <a:lnTo>
                    <a:pt x="9502" y="46209"/>
                  </a:lnTo>
                  <a:cubicBezTo>
                    <a:pt x="9710" y="46459"/>
                    <a:pt x="9984" y="46584"/>
                    <a:pt x="10256" y="46584"/>
                  </a:cubicBezTo>
                  <a:cubicBezTo>
                    <a:pt x="10529" y="46584"/>
                    <a:pt x="10800" y="46459"/>
                    <a:pt x="11002" y="46209"/>
                  </a:cubicBezTo>
                  <a:lnTo>
                    <a:pt x="20086" y="35303"/>
                  </a:lnTo>
                  <a:cubicBezTo>
                    <a:pt x="20503" y="34803"/>
                    <a:pt x="20313" y="34386"/>
                    <a:pt x="19670" y="34386"/>
                  </a:cubicBezTo>
                  <a:lnTo>
                    <a:pt x="16312" y="34386"/>
                  </a:lnTo>
                  <a:cubicBezTo>
                    <a:pt x="16407" y="22182"/>
                    <a:pt x="25373" y="12383"/>
                    <a:pt x="37577" y="12383"/>
                  </a:cubicBezTo>
                  <a:lnTo>
                    <a:pt x="38553" y="12383"/>
                  </a:lnTo>
                  <a:cubicBezTo>
                    <a:pt x="50816" y="12383"/>
                    <a:pt x="60794" y="22337"/>
                    <a:pt x="60794" y="34600"/>
                  </a:cubicBezTo>
                  <a:lnTo>
                    <a:pt x="60794" y="59532"/>
                  </a:lnTo>
                  <a:lnTo>
                    <a:pt x="72998" y="59532"/>
                  </a:lnTo>
                  <a:lnTo>
                    <a:pt x="72998" y="34529"/>
                  </a:lnTo>
                  <a:lnTo>
                    <a:pt x="73045" y="34529"/>
                  </a:lnTo>
                  <a:cubicBezTo>
                    <a:pt x="73045" y="15479"/>
                    <a:pt x="57591" y="13"/>
                    <a:pt x="3852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6"/>
            <p:cNvSpPr/>
            <p:nvPr/>
          </p:nvSpPr>
          <p:spPr>
            <a:xfrm>
              <a:off x="2966886" y="3638371"/>
              <a:ext cx="1625813" cy="1499349"/>
            </a:xfrm>
            <a:custGeom>
              <a:avLst/>
              <a:gdLst/>
              <a:ahLst/>
              <a:cxnLst/>
              <a:rect l="l" t="t" r="r" b="b"/>
              <a:pathLst>
                <a:path w="57556" h="53079" extrusionOk="0">
                  <a:moveTo>
                    <a:pt x="28540" y="1"/>
                  </a:moveTo>
                  <a:cubicBezTo>
                    <a:pt x="28313" y="1"/>
                    <a:pt x="28147" y="179"/>
                    <a:pt x="28147" y="394"/>
                  </a:cubicBezTo>
                  <a:cubicBezTo>
                    <a:pt x="28147" y="620"/>
                    <a:pt x="28325" y="786"/>
                    <a:pt x="28540" y="786"/>
                  </a:cubicBezTo>
                  <a:lnTo>
                    <a:pt x="28778" y="786"/>
                  </a:lnTo>
                  <a:cubicBezTo>
                    <a:pt x="29742" y="786"/>
                    <a:pt x="30719" y="834"/>
                    <a:pt x="31683" y="917"/>
                  </a:cubicBezTo>
                  <a:cubicBezTo>
                    <a:pt x="32576" y="1013"/>
                    <a:pt x="33493" y="1132"/>
                    <a:pt x="34386" y="1298"/>
                  </a:cubicBezTo>
                  <a:cubicBezTo>
                    <a:pt x="34409" y="1298"/>
                    <a:pt x="34433" y="1310"/>
                    <a:pt x="34457" y="1310"/>
                  </a:cubicBezTo>
                  <a:cubicBezTo>
                    <a:pt x="34636" y="1310"/>
                    <a:pt x="34802" y="1167"/>
                    <a:pt x="34838" y="977"/>
                  </a:cubicBezTo>
                  <a:cubicBezTo>
                    <a:pt x="34886" y="763"/>
                    <a:pt x="34743" y="560"/>
                    <a:pt x="34529" y="525"/>
                  </a:cubicBezTo>
                  <a:cubicBezTo>
                    <a:pt x="33612" y="346"/>
                    <a:pt x="32671" y="215"/>
                    <a:pt x="31754" y="132"/>
                  </a:cubicBezTo>
                  <a:cubicBezTo>
                    <a:pt x="30778" y="48"/>
                    <a:pt x="29778" y="1"/>
                    <a:pt x="28802" y="1"/>
                  </a:cubicBezTo>
                  <a:close/>
                  <a:moveTo>
                    <a:pt x="18817" y="1634"/>
                  </a:moveTo>
                  <a:cubicBezTo>
                    <a:pt x="18772" y="1634"/>
                    <a:pt x="18726" y="1641"/>
                    <a:pt x="18681" y="1656"/>
                  </a:cubicBezTo>
                  <a:cubicBezTo>
                    <a:pt x="16764" y="2299"/>
                    <a:pt x="14931" y="3132"/>
                    <a:pt x="13216" y="4132"/>
                  </a:cubicBezTo>
                  <a:cubicBezTo>
                    <a:pt x="13026" y="4251"/>
                    <a:pt x="12966" y="4489"/>
                    <a:pt x="13073" y="4680"/>
                  </a:cubicBezTo>
                  <a:cubicBezTo>
                    <a:pt x="13145" y="4811"/>
                    <a:pt x="13276" y="4870"/>
                    <a:pt x="13419" y="4870"/>
                  </a:cubicBezTo>
                  <a:cubicBezTo>
                    <a:pt x="13478" y="4870"/>
                    <a:pt x="13550" y="4858"/>
                    <a:pt x="13609" y="4823"/>
                  </a:cubicBezTo>
                  <a:cubicBezTo>
                    <a:pt x="15288" y="3846"/>
                    <a:pt x="17074" y="3037"/>
                    <a:pt x="18943" y="2406"/>
                  </a:cubicBezTo>
                  <a:cubicBezTo>
                    <a:pt x="19146" y="2334"/>
                    <a:pt x="19265" y="2108"/>
                    <a:pt x="19193" y="1894"/>
                  </a:cubicBezTo>
                  <a:cubicBezTo>
                    <a:pt x="19137" y="1734"/>
                    <a:pt x="18984" y="1634"/>
                    <a:pt x="18817" y="1634"/>
                  </a:cubicBezTo>
                  <a:close/>
                  <a:moveTo>
                    <a:pt x="43723" y="3853"/>
                  </a:moveTo>
                  <a:cubicBezTo>
                    <a:pt x="43588" y="3853"/>
                    <a:pt x="43458" y="3922"/>
                    <a:pt x="43387" y="4049"/>
                  </a:cubicBezTo>
                  <a:cubicBezTo>
                    <a:pt x="43280" y="4239"/>
                    <a:pt x="43339" y="4489"/>
                    <a:pt x="43530" y="4596"/>
                  </a:cubicBezTo>
                  <a:cubicBezTo>
                    <a:pt x="45256" y="5561"/>
                    <a:pt x="46863" y="6692"/>
                    <a:pt x="48304" y="7966"/>
                  </a:cubicBezTo>
                  <a:cubicBezTo>
                    <a:pt x="48387" y="8037"/>
                    <a:pt x="48483" y="8073"/>
                    <a:pt x="48566" y="8073"/>
                  </a:cubicBezTo>
                  <a:cubicBezTo>
                    <a:pt x="48685" y="8073"/>
                    <a:pt x="48792" y="8025"/>
                    <a:pt x="48864" y="7930"/>
                  </a:cubicBezTo>
                  <a:cubicBezTo>
                    <a:pt x="49018" y="7775"/>
                    <a:pt x="48995" y="7525"/>
                    <a:pt x="48828" y="7371"/>
                  </a:cubicBezTo>
                  <a:cubicBezTo>
                    <a:pt x="47340" y="6061"/>
                    <a:pt x="45697" y="4894"/>
                    <a:pt x="43923" y="3906"/>
                  </a:cubicBezTo>
                  <a:cubicBezTo>
                    <a:pt x="43859" y="3870"/>
                    <a:pt x="43790" y="3853"/>
                    <a:pt x="43723" y="3853"/>
                  </a:cubicBezTo>
                  <a:close/>
                  <a:moveTo>
                    <a:pt x="5922" y="10477"/>
                  </a:moveTo>
                  <a:cubicBezTo>
                    <a:pt x="5806" y="10477"/>
                    <a:pt x="5690" y="10526"/>
                    <a:pt x="5608" y="10621"/>
                  </a:cubicBezTo>
                  <a:cubicBezTo>
                    <a:pt x="4322" y="12205"/>
                    <a:pt x="3227" y="13907"/>
                    <a:pt x="2370" y="15705"/>
                  </a:cubicBezTo>
                  <a:cubicBezTo>
                    <a:pt x="2274" y="15895"/>
                    <a:pt x="2358" y="16134"/>
                    <a:pt x="2560" y="16229"/>
                  </a:cubicBezTo>
                  <a:cubicBezTo>
                    <a:pt x="2620" y="16253"/>
                    <a:pt x="2679" y="16265"/>
                    <a:pt x="2727" y="16265"/>
                  </a:cubicBezTo>
                  <a:cubicBezTo>
                    <a:pt x="2882" y="16265"/>
                    <a:pt x="3025" y="16181"/>
                    <a:pt x="3084" y="16038"/>
                  </a:cubicBezTo>
                  <a:cubicBezTo>
                    <a:pt x="3918" y="14312"/>
                    <a:pt x="4977" y="12657"/>
                    <a:pt x="6227" y="11121"/>
                  </a:cubicBezTo>
                  <a:cubicBezTo>
                    <a:pt x="6358" y="10954"/>
                    <a:pt x="6335" y="10704"/>
                    <a:pt x="6168" y="10562"/>
                  </a:cubicBezTo>
                  <a:cubicBezTo>
                    <a:pt x="6096" y="10505"/>
                    <a:pt x="6009" y="10477"/>
                    <a:pt x="5922" y="10477"/>
                  </a:cubicBezTo>
                  <a:close/>
                  <a:moveTo>
                    <a:pt x="54600" y="15056"/>
                  </a:moveTo>
                  <a:cubicBezTo>
                    <a:pt x="54540" y="15056"/>
                    <a:pt x="54480" y="15070"/>
                    <a:pt x="54424" y="15098"/>
                  </a:cubicBezTo>
                  <a:cubicBezTo>
                    <a:pt x="54233" y="15193"/>
                    <a:pt x="54150" y="15431"/>
                    <a:pt x="54245" y="15634"/>
                  </a:cubicBezTo>
                  <a:cubicBezTo>
                    <a:pt x="55138" y="17396"/>
                    <a:pt x="55793" y="19241"/>
                    <a:pt x="56210" y="21122"/>
                  </a:cubicBezTo>
                  <a:cubicBezTo>
                    <a:pt x="56257" y="21301"/>
                    <a:pt x="56412" y="21432"/>
                    <a:pt x="56603" y="21432"/>
                  </a:cubicBezTo>
                  <a:cubicBezTo>
                    <a:pt x="56627" y="21432"/>
                    <a:pt x="56662" y="21432"/>
                    <a:pt x="56686" y="21420"/>
                  </a:cubicBezTo>
                  <a:cubicBezTo>
                    <a:pt x="56900" y="21372"/>
                    <a:pt x="57031" y="21158"/>
                    <a:pt x="56984" y="20944"/>
                  </a:cubicBezTo>
                  <a:cubicBezTo>
                    <a:pt x="56555" y="19003"/>
                    <a:pt x="55876" y="17098"/>
                    <a:pt x="54960" y="15276"/>
                  </a:cubicBezTo>
                  <a:cubicBezTo>
                    <a:pt x="54884" y="15134"/>
                    <a:pt x="54743" y="15056"/>
                    <a:pt x="54600" y="15056"/>
                  </a:cubicBezTo>
                  <a:close/>
                  <a:moveTo>
                    <a:pt x="466" y="25039"/>
                  </a:moveTo>
                  <a:cubicBezTo>
                    <a:pt x="250" y="25039"/>
                    <a:pt x="83" y="25202"/>
                    <a:pt x="72" y="25420"/>
                  </a:cubicBezTo>
                  <a:cubicBezTo>
                    <a:pt x="12" y="26647"/>
                    <a:pt x="0" y="27873"/>
                    <a:pt x="0" y="28897"/>
                  </a:cubicBezTo>
                  <a:cubicBezTo>
                    <a:pt x="0" y="29314"/>
                    <a:pt x="0" y="29719"/>
                    <a:pt x="0" y="30135"/>
                  </a:cubicBezTo>
                  <a:cubicBezTo>
                    <a:pt x="12" y="30552"/>
                    <a:pt x="12" y="30957"/>
                    <a:pt x="12" y="31374"/>
                  </a:cubicBezTo>
                  <a:cubicBezTo>
                    <a:pt x="12" y="31600"/>
                    <a:pt x="191" y="31778"/>
                    <a:pt x="405" y="31778"/>
                  </a:cubicBezTo>
                  <a:cubicBezTo>
                    <a:pt x="620" y="31778"/>
                    <a:pt x="798" y="31588"/>
                    <a:pt x="798" y="31374"/>
                  </a:cubicBezTo>
                  <a:cubicBezTo>
                    <a:pt x="798" y="30957"/>
                    <a:pt x="798" y="30540"/>
                    <a:pt x="798" y="30135"/>
                  </a:cubicBezTo>
                  <a:cubicBezTo>
                    <a:pt x="798" y="29719"/>
                    <a:pt x="798" y="29314"/>
                    <a:pt x="798" y="28897"/>
                  </a:cubicBezTo>
                  <a:cubicBezTo>
                    <a:pt x="798" y="27873"/>
                    <a:pt x="798" y="26671"/>
                    <a:pt x="858" y="25456"/>
                  </a:cubicBezTo>
                  <a:cubicBezTo>
                    <a:pt x="870" y="25242"/>
                    <a:pt x="703" y="25051"/>
                    <a:pt x="489" y="25039"/>
                  </a:cubicBezTo>
                  <a:cubicBezTo>
                    <a:pt x="481" y="25039"/>
                    <a:pt x="473" y="25039"/>
                    <a:pt x="466" y="25039"/>
                  </a:cubicBezTo>
                  <a:close/>
                  <a:moveTo>
                    <a:pt x="57150" y="30504"/>
                  </a:moveTo>
                  <a:cubicBezTo>
                    <a:pt x="56936" y="30504"/>
                    <a:pt x="56757" y="30671"/>
                    <a:pt x="56757" y="30897"/>
                  </a:cubicBezTo>
                  <a:cubicBezTo>
                    <a:pt x="56757" y="31159"/>
                    <a:pt x="56757" y="31421"/>
                    <a:pt x="56757" y="31683"/>
                  </a:cubicBezTo>
                  <a:lnTo>
                    <a:pt x="56757" y="36839"/>
                  </a:lnTo>
                  <a:cubicBezTo>
                    <a:pt x="56757" y="37053"/>
                    <a:pt x="56924" y="37231"/>
                    <a:pt x="57150" y="37231"/>
                  </a:cubicBezTo>
                  <a:cubicBezTo>
                    <a:pt x="57365" y="37231"/>
                    <a:pt x="57543" y="37053"/>
                    <a:pt x="57543" y="36839"/>
                  </a:cubicBezTo>
                  <a:lnTo>
                    <a:pt x="57543" y="31683"/>
                  </a:lnTo>
                  <a:cubicBezTo>
                    <a:pt x="57543" y="31421"/>
                    <a:pt x="57543" y="31159"/>
                    <a:pt x="57543" y="30897"/>
                  </a:cubicBezTo>
                  <a:cubicBezTo>
                    <a:pt x="57555" y="30683"/>
                    <a:pt x="57377" y="30504"/>
                    <a:pt x="57150" y="30504"/>
                  </a:cubicBezTo>
                  <a:close/>
                  <a:moveTo>
                    <a:pt x="57150" y="46352"/>
                  </a:moveTo>
                  <a:cubicBezTo>
                    <a:pt x="56924" y="46352"/>
                    <a:pt x="56757" y="46518"/>
                    <a:pt x="56757" y="46745"/>
                  </a:cubicBezTo>
                  <a:lnTo>
                    <a:pt x="56757" y="52686"/>
                  </a:lnTo>
                  <a:cubicBezTo>
                    <a:pt x="56757" y="52900"/>
                    <a:pt x="56924" y="53079"/>
                    <a:pt x="57150" y="53079"/>
                  </a:cubicBezTo>
                  <a:cubicBezTo>
                    <a:pt x="57365" y="53079"/>
                    <a:pt x="57543" y="52900"/>
                    <a:pt x="57543" y="52686"/>
                  </a:cubicBezTo>
                  <a:lnTo>
                    <a:pt x="57543" y="46745"/>
                  </a:lnTo>
                  <a:cubicBezTo>
                    <a:pt x="57543" y="46518"/>
                    <a:pt x="57365" y="46352"/>
                    <a:pt x="57150" y="46352"/>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4" name="Google Shape;214;p16"/>
          <p:cNvSpPr txBox="1"/>
          <p:nvPr/>
        </p:nvSpPr>
        <p:spPr>
          <a:xfrm>
            <a:off x="6611200" y="1955087"/>
            <a:ext cx="15483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700" dirty="0">
                <a:solidFill>
                  <a:srgbClr val="434343"/>
                </a:solidFill>
                <a:latin typeface="Fira Sans Extra Condensed Medium"/>
                <a:ea typeface="Fira Sans Extra Condensed Medium"/>
                <a:cs typeface="Fira Sans Extra Condensed Medium"/>
                <a:sym typeface="Fira Sans Extra Condensed Medium"/>
              </a:rPr>
              <a:t>Power Maths</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215" name="Google Shape;215;p16"/>
          <p:cNvSpPr txBox="1"/>
          <p:nvPr/>
        </p:nvSpPr>
        <p:spPr>
          <a:xfrm>
            <a:off x="6611200" y="2301904"/>
            <a:ext cx="1884600" cy="76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solidFill>
                  <a:srgbClr val="434343"/>
                </a:solidFill>
                <a:latin typeface="Roboto"/>
                <a:ea typeface="Roboto"/>
                <a:cs typeface="Roboto"/>
                <a:sym typeface="Roboto"/>
              </a:rPr>
              <a:t>Maths Mastery work had started and there was the introduction of the workbooks and journals.</a:t>
            </a:r>
          </a:p>
          <a:p>
            <a:pPr marL="0" lvl="0" indent="0" algn="l" rtl="0">
              <a:spcBef>
                <a:spcPts val="0"/>
              </a:spcBef>
              <a:spcAft>
                <a:spcPts val="0"/>
              </a:spcAft>
              <a:buNone/>
            </a:pPr>
            <a:r>
              <a:rPr lang="en-GB" sz="1200" dirty="0">
                <a:solidFill>
                  <a:srgbClr val="434343"/>
                </a:solidFill>
                <a:latin typeface="Roboto"/>
                <a:ea typeface="Roboto"/>
                <a:cs typeface="Roboto"/>
                <a:sym typeface="Roboto"/>
              </a:rPr>
              <a:t>Training for staff took place.</a:t>
            </a:r>
            <a:endParaRPr sz="1200" dirty="0">
              <a:solidFill>
                <a:srgbClr val="434343"/>
              </a:solidFill>
              <a:latin typeface="Roboto"/>
              <a:ea typeface="Roboto"/>
              <a:cs typeface="Roboto"/>
              <a:sym typeface="Roboto"/>
            </a:endParaRPr>
          </a:p>
        </p:txBody>
      </p:sp>
      <p:sp>
        <p:nvSpPr>
          <p:cNvPr id="216" name="Google Shape;216;p16"/>
          <p:cNvSpPr txBox="1"/>
          <p:nvPr/>
        </p:nvSpPr>
        <p:spPr>
          <a:xfrm>
            <a:off x="1462644" y="1693445"/>
            <a:ext cx="1884600"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Schemes</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217" name="Google Shape;217;p16"/>
          <p:cNvSpPr txBox="1"/>
          <p:nvPr/>
        </p:nvSpPr>
        <p:spPr>
          <a:xfrm>
            <a:off x="167402" y="1919585"/>
            <a:ext cx="3190685" cy="5349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 sz="1200" dirty="0">
                <a:solidFill>
                  <a:srgbClr val="434343"/>
                </a:solidFill>
                <a:latin typeface="Roboto"/>
                <a:ea typeface="Roboto"/>
                <a:cs typeface="Roboto"/>
                <a:sym typeface="Roboto"/>
              </a:rPr>
              <a:t>The school was using a range of scheme</a:t>
            </a:r>
            <a:r>
              <a:rPr lang="en-GB" sz="1200" dirty="0">
                <a:solidFill>
                  <a:srgbClr val="434343"/>
                </a:solidFill>
                <a:latin typeface="Roboto"/>
                <a:ea typeface="Roboto"/>
                <a:cs typeface="Roboto"/>
                <a:sym typeface="Roboto"/>
              </a:rPr>
              <a:t>s such as RWI for Spelling and Handwriting and Cambridge for PSHE</a:t>
            </a:r>
            <a:endParaRPr sz="1200" dirty="0">
              <a:solidFill>
                <a:srgbClr val="434343"/>
              </a:solidFill>
              <a:latin typeface="Roboto"/>
              <a:ea typeface="Roboto"/>
              <a:cs typeface="Roboto"/>
              <a:sym typeface="Roboto"/>
            </a:endParaRPr>
          </a:p>
        </p:txBody>
      </p:sp>
      <p:sp>
        <p:nvSpPr>
          <p:cNvPr id="218" name="Google Shape;218;p16"/>
          <p:cNvSpPr txBox="1"/>
          <p:nvPr/>
        </p:nvSpPr>
        <p:spPr>
          <a:xfrm>
            <a:off x="648250" y="2943238"/>
            <a:ext cx="1884600"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N</a:t>
            </a:r>
            <a:r>
              <a:rPr lang="en-GB" sz="1700" dirty="0" err="1">
                <a:solidFill>
                  <a:srgbClr val="434343"/>
                </a:solidFill>
                <a:latin typeface="Fira Sans Extra Condensed Medium"/>
                <a:ea typeface="Fira Sans Extra Condensed Medium"/>
                <a:cs typeface="Fira Sans Extra Condensed Medium"/>
                <a:sym typeface="Fira Sans Extra Condensed Medium"/>
              </a:rPr>
              <a:t>ovel</a:t>
            </a:r>
            <a:r>
              <a:rPr lang="en-GB" sz="1700" dirty="0">
                <a:solidFill>
                  <a:srgbClr val="434343"/>
                </a:solidFill>
                <a:latin typeface="Fira Sans Extra Condensed Medium"/>
                <a:ea typeface="Fira Sans Extra Condensed Medium"/>
                <a:cs typeface="Fira Sans Extra Condensed Medium"/>
                <a:sym typeface="Fira Sans Extra Condensed Medium"/>
              </a:rPr>
              <a:t> Led Approach</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219" name="Google Shape;219;p16"/>
          <p:cNvSpPr txBox="1"/>
          <p:nvPr/>
        </p:nvSpPr>
        <p:spPr>
          <a:xfrm>
            <a:off x="648250" y="3290087"/>
            <a:ext cx="1884600" cy="5349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1200" dirty="0">
                <a:solidFill>
                  <a:srgbClr val="434343"/>
                </a:solidFill>
                <a:latin typeface="Roboto"/>
                <a:ea typeface="Roboto"/>
                <a:cs typeface="Roboto"/>
                <a:sym typeface="Roboto"/>
              </a:rPr>
              <a:t>A Novel led approach in English. This included 1 lesson a week teaching reading using the VIPERS</a:t>
            </a:r>
            <a:endParaRPr sz="1200" dirty="0">
              <a:solidFill>
                <a:srgbClr val="434343"/>
              </a:solidFill>
              <a:latin typeface="Roboto"/>
              <a:ea typeface="Roboto"/>
              <a:cs typeface="Roboto"/>
              <a:sym typeface="Roboto"/>
            </a:endParaRPr>
          </a:p>
        </p:txBody>
      </p:sp>
      <p:sp>
        <p:nvSpPr>
          <p:cNvPr id="220" name="Google Shape;220;p16"/>
          <p:cNvSpPr txBox="1"/>
          <p:nvPr/>
        </p:nvSpPr>
        <p:spPr>
          <a:xfrm>
            <a:off x="3387023" y="666184"/>
            <a:ext cx="3980844" cy="241242"/>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1700" dirty="0">
                <a:solidFill>
                  <a:srgbClr val="434343"/>
                </a:solidFill>
                <a:latin typeface="Fira Sans Extra Condensed Medium"/>
                <a:ea typeface="Fira Sans Extra Condensed Medium"/>
                <a:cs typeface="Fira Sans Extra Condensed Medium"/>
                <a:sym typeface="Fira Sans Extra Condensed Medium"/>
              </a:rPr>
              <a:t>Curriculum Maestro for a Thematic Approach</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221" name="Google Shape;221;p16"/>
          <p:cNvSpPr txBox="1"/>
          <p:nvPr/>
        </p:nvSpPr>
        <p:spPr>
          <a:xfrm>
            <a:off x="3299172" y="842189"/>
            <a:ext cx="4147060" cy="765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dirty="0">
                <a:solidFill>
                  <a:srgbClr val="434343"/>
                </a:solidFill>
                <a:latin typeface="Roboto"/>
                <a:ea typeface="Roboto"/>
                <a:cs typeface="Roboto"/>
                <a:sym typeface="Roboto"/>
              </a:rPr>
              <a:t>Curriculum Maestro </a:t>
            </a:r>
            <a:r>
              <a:rPr lang="en-GB" sz="1200" dirty="0">
                <a:solidFill>
                  <a:srgbClr val="434343"/>
                </a:solidFill>
                <a:latin typeface="Roboto"/>
                <a:ea typeface="Roboto"/>
                <a:cs typeface="Roboto"/>
                <a:sym typeface="Roboto"/>
              </a:rPr>
              <a:t>was bought in 2019/2020. Formal training was implemented to staff for Topics across the year. Each year group now had 6 topics to cover.</a:t>
            </a:r>
            <a:r>
              <a:rPr lang="en" sz="1200" dirty="0">
                <a:solidFill>
                  <a:srgbClr val="434343"/>
                </a:solidFill>
                <a:latin typeface="Roboto"/>
                <a:ea typeface="Roboto"/>
                <a:cs typeface="Roboto"/>
                <a:sym typeface="Roboto"/>
              </a:rPr>
              <a:t> </a:t>
            </a:r>
            <a:endParaRPr sz="1200" dirty="0">
              <a:solidFill>
                <a:srgbClr val="434343"/>
              </a:solidFill>
              <a:latin typeface="Roboto"/>
              <a:ea typeface="Roboto"/>
              <a:cs typeface="Roboto"/>
              <a:sym typeface="Roboto"/>
            </a:endParaRPr>
          </a:p>
        </p:txBody>
      </p:sp>
      <p:sp>
        <p:nvSpPr>
          <p:cNvPr id="222" name="Google Shape;222;p16"/>
          <p:cNvSpPr txBox="1">
            <a:spLocks noGrp="1"/>
          </p:cNvSpPr>
          <p:nvPr>
            <p:ph type="title"/>
          </p:nvPr>
        </p:nvSpPr>
        <p:spPr>
          <a:xfrm>
            <a:off x="193910" y="142401"/>
            <a:ext cx="3073323" cy="961500"/>
          </a:xfrm>
          <a:prstGeom prst="rect">
            <a:avLst/>
          </a:prstGeom>
          <a:solidFill>
            <a:srgbClr val="9ED1FD"/>
          </a:solidFill>
        </p:spPr>
        <p:txBody>
          <a:bodyPr spcFirstLastPara="1" wrap="square" lIns="91425" tIns="91425" rIns="91425" bIns="91425" anchor="ctr" anchorCtr="0">
            <a:noAutofit/>
          </a:bodyPr>
          <a:lstStyle/>
          <a:p>
            <a:pPr marL="0" lvl="0" indent="0" algn="l" rtl="0">
              <a:spcBef>
                <a:spcPts val="0"/>
              </a:spcBef>
              <a:spcAft>
                <a:spcPts val="0"/>
              </a:spcAft>
              <a:buNone/>
            </a:pPr>
            <a:r>
              <a:rPr lang="en-GB" dirty="0"/>
              <a:t>Autumn 2020</a:t>
            </a:r>
            <a:br>
              <a:rPr lang="en-GB" dirty="0"/>
            </a:br>
            <a:r>
              <a:rPr lang="en-GB" dirty="0"/>
              <a:t>What was in place?</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grpSp>
        <p:nvGrpSpPr>
          <p:cNvPr id="499" name="Google Shape;499;p23"/>
          <p:cNvGrpSpPr/>
          <p:nvPr/>
        </p:nvGrpSpPr>
        <p:grpSpPr>
          <a:xfrm>
            <a:off x="0" y="3354801"/>
            <a:ext cx="8433454" cy="1058032"/>
            <a:chOff x="0" y="3354801"/>
            <a:chExt cx="8433454" cy="1058032"/>
          </a:xfrm>
        </p:grpSpPr>
        <p:sp>
          <p:nvSpPr>
            <p:cNvPr id="500" name="Google Shape;500;p23"/>
            <p:cNvSpPr/>
            <p:nvPr/>
          </p:nvSpPr>
          <p:spPr>
            <a:xfrm>
              <a:off x="0" y="3483450"/>
              <a:ext cx="8433454" cy="801090"/>
            </a:xfrm>
            <a:custGeom>
              <a:avLst/>
              <a:gdLst/>
              <a:ahLst/>
              <a:cxnLst/>
              <a:rect l="l" t="t" r="r" b="b"/>
              <a:pathLst>
                <a:path w="273547" h="35267" extrusionOk="0">
                  <a:moveTo>
                    <a:pt x="1" y="1"/>
                  </a:moveTo>
                  <a:lnTo>
                    <a:pt x="1" y="35267"/>
                  </a:lnTo>
                  <a:lnTo>
                    <a:pt x="258962" y="35267"/>
                  </a:lnTo>
                  <a:lnTo>
                    <a:pt x="273547" y="17598"/>
                  </a:lnTo>
                  <a:lnTo>
                    <a:pt x="258962"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23"/>
            <p:cNvSpPr/>
            <p:nvPr/>
          </p:nvSpPr>
          <p:spPr>
            <a:xfrm>
              <a:off x="1480" y="3354801"/>
              <a:ext cx="7990427" cy="98409"/>
            </a:xfrm>
            <a:custGeom>
              <a:avLst/>
              <a:gdLst/>
              <a:ahLst/>
              <a:cxnLst/>
              <a:rect l="l" t="t" r="r" b="b"/>
              <a:pathLst>
                <a:path w="259177" h="3192" extrusionOk="0">
                  <a:moveTo>
                    <a:pt x="1" y="0"/>
                  </a:moveTo>
                  <a:lnTo>
                    <a:pt x="1" y="3191"/>
                  </a:lnTo>
                  <a:lnTo>
                    <a:pt x="259176" y="3191"/>
                  </a:lnTo>
                  <a:lnTo>
                    <a:pt x="25917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23"/>
            <p:cNvSpPr/>
            <p:nvPr/>
          </p:nvSpPr>
          <p:spPr>
            <a:xfrm>
              <a:off x="1480" y="4314794"/>
              <a:ext cx="7990427" cy="98039"/>
            </a:xfrm>
            <a:custGeom>
              <a:avLst/>
              <a:gdLst/>
              <a:ahLst/>
              <a:cxnLst/>
              <a:rect l="l" t="t" r="r" b="b"/>
              <a:pathLst>
                <a:path w="259177" h="3180" extrusionOk="0">
                  <a:moveTo>
                    <a:pt x="1" y="1"/>
                  </a:moveTo>
                  <a:lnTo>
                    <a:pt x="1" y="3180"/>
                  </a:lnTo>
                  <a:lnTo>
                    <a:pt x="259176" y="3180"/>
                  </a:lnTo>
                  <a:lnTo>
                    <a:pt x="25917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03" name="Google Shape;503;p23"/>
            <p:cNvGrpSpPr/>
            <p:nvPr/>
          </p:nvGrpSpPr>
          <p:grpSpPr>
            <a:xfrm>
              <a:off x="346902" y="3857188"/>
              <a:ext cx="7740127" cy="53613"/>
              <a:chOff x="346902" y="3236710"/>
              <a:chExt cx="7740127" cy="53613"/>
            </a:xfrm>
          </p:grpSpPr>
          <p:sp>
            <p:nvSpPr>
              <p:cNvPr id="504" name="Google Shape;504;p23"/>
              <p:cNvSpPr/>
              <p:nvPr/>
            </p:nvSpPr>
            <p:spPr>
              <a:xfrm>
                <a:off x="3300753" y="3236710"/>
                <a:ext cx="355347" cy="53613"/>
              </a:xfrm>
              <a:custGeom>
                <a:avLst/>
                <a:gdLst/>
                <a:ahLst/>
                <a:cxnLst/>
                <a:rect l="l" t="t" r="r" b="b"/>
                <a:pathLst>
                  <a:path w="11526" h="1739" extrusionOk="0">
                    <a:moveTo>
                      <a:pt x="0" y="0"/>
                    </a:moveTo>
                    <a:lnTo>
                      <a:pt x="0" y="1739"/>
                    </a:lnTo>
                    <a:lnTo>
                      <a:pt x="11526" y="1739"/>
                    </a:lnTo>
                    <a:lnTo>
                      <a:pt x="1152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23"/>
              <p:cNvSpPr/>
              <p:nvPr/>
            </p:nvSpPr>
            <p:spPr>
              <a:xfrm>
                <a:off x="4039293" y="3236710"/>
                <a:ext cx="354977" cy="53613"/>
              </a:xfrm>
              <a:custGeom>
                <a:avLst/>
                <a:gdLst/>
                <a:ahLst/>
                <a:cxnLst/>
                <a:rect l="l" t="t" r="r" b="b"/>
                <a:pathLst>
                  <a:path w="11514" h="1739" extrusionOk="0">
                    <a:moveTo>
                      <a:pt x="1" y="0"/>
                    </a:moveTo>
                    <a:lnTo>
                      <a:pt x="1" y="1739"/>
                    </a:lnTo>
                    <a:lnTo>
                      <a:pt x="11514" y="1739"/>
                    </a:lnTo>
                    <a:lnTo>
                      <a:pt x="1151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23"/>
              <p:cNvSpPr/>
              <p:nvPr/>
            </p:nvSpPr>
            <p:spPr>
              <a:xfrm>
                <a:off x="4777863" y="3236710"/>
                <a:ext cx="354977" cy="53613"/>
              </a:xfrm>
              <a:custGeom>
                <a:avLst/>
                <a:gdLst/>
                <a:ahLst/>
                <a:cxnLst/>
                <a:rect l="l" t="t" r="r" b="b"/>
                <a:pathLst>
                  <a:path w="11514" h="1739" extrusionOk="0">
                    <a:moveTo>
                      <a:pt x="0" y="0"/>
                    </a:moveTo>
                    <a:lnTo>
                      <a:pt x="0" y="1739"/>
                    </a:lnTo>
                    <a:lnTo>
                      <a:pt x="11513" y="1739"/>
                    </a:lnTo>
                    <a:lnTo>
                      <a:pt x="1151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23"/>
              <p:cNvSpPr/>
              <p:nvPr/>
            </p:nvSpPr>
            <p:spPr>
              <a:xfrm>
                <a:off x="5516403" y="3236710"/>
                <a:ext cx="354977" cy="53613"/>
              </a:xfrm>
              <a:custGeom>
                <a:avLst/>
                <a:gdLst/>
                <a:ahLst/>
                <a:cxnLst/>
                <a:rect l="l" t="t" r="r" b="b"/>
                <a:pathLst>
                  <a:path w="11514" h="1739" extrusionOk="0">
                    <a:moveTo>
                      <a:pt x="0" y="0"/>
                    </a:moveTo>
                    <a:lnTo>
                      <a:pt x="0" y="1739"/>
                    </a:lnTo>
                    <a:lnTo>
                      <a:pt x="11514" y="1739"/>
                    </a:lnTo>
                    <a:lnTo>
                      <a:pt x="1151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23"/>
              <p:cNvSpPr/>
              <p:nvPr/>
            </p:nvSpPr>
            <p:spPr>
              <a:xfrm>
                <a:off x="6254943" y="3236710"/>
                <a:ext cx="355007" cy="53613"/>
              </a:xfrm>
              <a:custGeom>
                <a:avLst/>
                <a:gdLst/>
                <a:ahLst/>
                <a:cxnLst/>
                <a:rect l="l" t="t" r="r" b="b"/>
                <a:pathLst>
                  <a:path w="11515" h="1739" extrusionOk="0">
                    <a:moveTo>
                      <a:pt x="1" y="0"/>
                    </a:moveTo>
                    <a:lnTo>
                      <a:pt x="1" y="1739"/>
                    </a:lnTo>
                    <a:lnTo>
                      <a:pt x="11514" y="1739"/>
                    </a:lnTo>
                    <a:lnTo>
                      <a:pt x="1151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23"/>
              <p:cNvSpPr/>
              <p:nvPr/>
            </p:nvSpPr>
            <p:spPr>
              <a:xfrm>
                <a:off x="6993513" y="3236710"/>
                <a:ext cx="354977" cy="53613"/>
              </a:xfrm>
              <a:custGeom>
                <a:avLst/>
                <a:gdLst/>
                <a:ahLst/>
                <a:cxnLst/>
                <a:rect l="l" t="t" r="r" b="b"/>
                <a:pathLst>
                  <a:path w="11514" h="1739" extrusionOk="0">
                    <a:moveTo>
                      <a:pt x="0" y="0"/>
                    </a:moveTo>
                    <a:lnTo>
                      <a:pt x="0" y="1739"/>
                    </a:lnTo>
                    <a:lnTo>
                      <a:pt x="11514" y="1739"/>
                    </a:lnTo>
                    <a:lnTo>
                      <a:pt x="1151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23"/>
              <p:cNvSpPr/>
              <p:nvPr/>
            </p:nvSpPr>
            <p:spPr>
              <a:xfrm>
                <a:off x="7732053" y="3236710"/>
                <a:ext cx="354977" cy="53613"/>
              </a:xfrm>
              <a:custGeom>
                <a:avLst/>
                <a:gdLst/>
                <a:ahLst/>
                <a:cxnLst/>
                <a:rect l="l" t="t" r="r" b="b"/>
                <a:pathLst>
                  <a:path w="11514" h="1739" extrusionOk="0">
                    <a:moveTo>
                      <a:pt x="1" y="0"/>
                    </a:moveTo>
                    <a:lnTo>
                      <a:pt x="1" y="1739"/>
                    </a:lnTo>
                    <a:lnTo>
                      <a:pt x="11514" y="1739"/>
                    </a:lnTo>
                    <a:lnTo>
                      <a:pt x="1151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23"/>
              <p:cNvSpPr/>
              <p:nvPr/>
            </p:nvSpPr>
            <p:spPr>
              <a:xfrm>
                <a:off x="346902" y="3236710"/>
                <a:ext cx="355007" cy="53613"/>
              </a:xfrm>
              <a:custGeom>
                <a:avLst/>
                <a:gdLst/>
                <a:ahLst/>
                <a:cxnLst/>
                <a:rect l="l" t="t" r="r" b="b"/>
                <a:pathLst>
                  <a:path w="11515" h="1739" extrusionOk="0">
                    <a:moveTo>
                      <a:pt x="1" y="0"/>
                    </a:moveTo>
                    <a:lnTo>
                      <a:pt x="1" y="1739"/>
                    </a:lnTo>
                    <a:lnTo>
                      <a:pt x="11514" y="1739"/>
                    </a:lnTo>
                    <a:lnTo>
                      <a:pt x="1151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23"/>
              <p:cNvSpPr/>
              <p:nvPr/>
            </p:nvSpPr>
            <p:spPr>
              <a:xfrm>
                <a:off x="1085103" y="3236710"/>
                <a:ext cx="355347" cy="53613"/>
              </a:xfrm>
              <a:custGeom>
                <a:avLst/>
                <a:gdLst/>
                <a:ahLst/>
                <a:cxnLst/>
                <a:rect l="l" t="t" r="r" b="b"/>
                <a:pathLst>
                  <a:path w="11526" h="1739" extrusionOk="0">
                    <a:moveTo>
                      <a:pt x="0" y="0"/>
                    </a:moveTo>
                    <a:lnTo>
                      <a:pt x="0" y="1739"/>
                    </a:lnTo>
                    <a:lnTo>
                      <a:pt x="11525" y="1739"/>
                    </a:lnTo>
                    <a:lnTo>
                      <a:pt x="1152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23"/>
              <p:cNvSpPr/>
              <p:nvPr/>
            </p:nvSpPr>
            <p:spPr>
              <a:xfrm>
                <a:off x="1823643" y="3236710"/>
                <a:ext cx="355347" cy="53613"/>
              </a:xfrm>
              <a:custGeom>
                <a:avLst/>
                <a:gdLst/>
                <a:ahLst/>
                <a:cxnLst/>
                <a:rect l="l" t="t" r="r" b="b"/>
                <a:pathLst>
                  <a:path w="11526" h="1739" extrusionOk="0">
                    <a:moveTo>
                      <a:pt x="1" y="0"/>
                    </a:moveTo>
                    <a:lnTo>
                      <a:pt x="1" y="1739"/>
                    </a:lnTo>
                    <a:lnTo>
                      <a:pt x="11526" y="1739"/>
                    </a:lnTo>
                    <a:lnTo>
                      <a:pt x="1152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23"/>
              <p:cNvSpPr/>
              <p:nvPr/>
            </p:nvSpPr>
            <p:spPr>
              <a:xfrm>
                <a:off x="2562183" y="3236710"/>
                <a:ext cx="355377" cy="53613"/>
              </a:xfrm>
              <a:custGeom>
                <a:avLst/>
                <a:gdLst/>
                <a:ahLst/>
                <a:cxnLst/>
                <a:rect l="l" t="t" r="r" b="b"/>
                <a:pathLst>
                  <a:path w="11527" h="1739" extrusionOk="0">
                    <a:moveTo>
                      <a:pt x="1" y="0"/>
                    </a:moveTo>
                    <a:lnTo>
                      <a:pt x="1" y="1739"/>
                    </a:lnTo>
                    <a:lnTo>
                      <a:pt x="11526" y="1739"/>
                    </a:lnTo>
                    <a:lnTo>
                      <a:pt x="1152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15" name="Google Shape;515;p23"/>
          <p:cNvGrpSpPr/>
          <p:nvPr/>
        </p:nvGrpSpPr>
        <p:grpSpPr>
          <a:xfrm>
            <a:off x="2637750" y="1476775"/>
            <a:ext cx="1884600" cy="2111493"/>
            <a:chOff x="2637750" y="1476775"/>
            <a:chExt cx="1884600" cy="2111493"/>
          </a:xfrm>
        </p:grpSpPr>
        <p:sp>
          <p:nvSpPr>
            <p:cNvPr id="516" name="Google Shape;516;p23"/>
            <p:cNvSpPr/>
            <p:nvPr/>
          </p:nvSpPr>
          <p:spPr>
            <a:xfrm>
              <a:off x="3277022" y="2565575"/>
              <a:ext cx="606056" cy="1022693"/>
            </a:xfrm>
            <a:custGeom>
              <a:avLst/>
              <a:gdLst/>
              <a:ahLst/>
              <a:cxnLst/>
              <a:rect l="l" t="t" r="r" b="b"/>
              <a:pathLst>
                <a:path w="19658" h="33172" extrusionOk="0">
                  <a:moveTo>
                    <a:pt x="9823" y="1"/>
                  </a:moveTo>
                  <a:cubicBezTo>
                    <a:pt x="4394" y="1"/>
                    <a:pt x="0" y="4394"/>
                    <a:pt x="0" y="9823"/>
                  </a:cubicBezTo>
                  <a:cubicBezTo>
                    <a:pt x="0" y="14598"/>
                    <a:pt x="3393" y="18610"/>
                    <a:pt x="7906" y="19503"/>
                  </a:cubicBezTo>
                  <a:lnTo>
                    <a:pt x="9394" y="33172"/>
                  </a:lnTo>
                  <a:lnTo>
                    <a:pt x="10251" y="33172"/>
                  </a:lnTo>
                  <a:lnTo>
                    <a:pt x="11752" y="19503"/>
                  </a:lnTo>
                  <a:cubicBezTo>
                    <a:pt x="16252" y="18610"/>
                    <a:pt x="19657" y="14598"/>
                    <a:pt x="19657" y="9823"/>
                  </a:cubicBezTo>
                  <a:cubicBezTo>
                    <a:pt x="19657" y="4394"/>
                    <a:pt x="15252" y="1"/>
                    <a:pt x="9823" y="1"/>
                  </a:cubicBezTo>
                  <a:close/>
                </a:path>
              </a:pathLst>
            </a:custGeom>
            <a:solidFill>
              <a:schemeClr val="accent2"/>
            </a:solidFill>
            <a:ln>
              <a:noFill/>
            </a:ln>
          </p:spPr>
          <p:txBody>
            <a:bodyPr spcFirstLastPara="1" wrap="square" lIns="91425" tIns="137150" rIns="91425" bIns="91425" anchor="t" anchorCtr="0">
              <a:noAutofit/>
            </a:bodyPr>
            <a:lstStyle/>
            <a:p>
              <a:pPr marL="0" marR="0" lvl="0" indent="0" algn="ctr" rtl="0">
                <a:lnSpc>
                  <a:spcPct val="100000"/>
                </a:lnSpc>
                <a:spcBef>
                  <a:spcPts val="0"/>
                </a:spcBef>
                <a:spcAft>
                  <a:spcPts val="0"/>
                </a:spcAft>
                <a:buNone/>
              </a:pPr>
              <a:r>
                <a:rPr lang="en" sz="2200">
                  <a:solidFill>
                    <a:srgbClr val="FFFFFF"/>
                  </a:solidFill>
                  <a:latin typeface="Fira Sans Extra Condensed"/>
                  <a:ea typeface="Fira Sans Extra Condensed"/>
                  <a:cs typeface="Fira Sans Extra Condensed"/>
                  <a:sym typeface="Fira Sans Extra Condensed"/>
                </a:rPr>
                <a:t>02</a:t>
              </a:r>
              <a:endParaRPr sz="2200">
                <a:solidFill>
                  <a:srgbClr val="FFFFFF"/>
                </a:solidFill>
                <a:latin typeface="Fira Sans Extra Condensed"/>
                <a:ea typeface="Fira Sans Extra Condensed"/>
                <a:cs typeface="Fira Sans Extra Condensed"/>
                <a:sym typeface="Fira Sans Extra Condensed"/>
              </a:endParaRPr>
            </a:p>
          </p:txBody>
        </p:sp>
        <p:sp>
          <p:nvSpPr>
            <p:cNvPr id="517" name="Google Shape;517;p23"/>
            <p:cNvSpPr txBox="1"/>
            <p:nvPr/>
          </p:nvSpPr>
          <p:spPr>
            <a:xfrm>
              <a:off x="2637750" y="1476775"/>
              <a:ext cx="18846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PE</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518" name="Google Shape;518;p23"/>
            <p:cNvSpPr txBox="1"/>
            <p:nvPr/>
          </p:nvSpPr>
          <p:spPr>
            <a:xfrm>
              <a:off x="2637750" y="1823625"/>
              <a:ext cx="1884600"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dirty="0">
                  <a:solidFill>
                    <a:srgbClr val="434343"/>
                  </a:solidFill>
                  <a:latin typeface="Roboto"/>
                  <a:ea typeface="Roboto"/>
                  <a:cs typeface="Roboto"/>
                  <a:sym typeface="Roboto"/>
                </a:rPr>
                <a:t>Val Sabin units were planned for PE</a:t>
              </a:r>
              <a:endParaRPr sz="1200" dirty="0">
                <a:solidFill>
                  <a:srgbClr val="434343"/>
                </a:solidFill>
                <a:latin typeface="Roboto"/>
                <a:ea typeface="Roboto"/>
                <a:cs typeface="Roboto"/>
                <a:sym typeface="Roboto"/>
              </a:endParaRPr>
            </a:p>
          </p:txBody>
        </p:sp>
      </p:grpSp>
      <p:grpSp>
        <p:nvGrpSpPr>
          <p:cNvPr id="519" name="Google Shape;519;p23"/>
          <p:cNvGrpSpPr/>
          <p:nvPr/>
        </p:nvGrpSpPr>
        <p:grpSpPr>
          <a:xfrm>
            <a:off x="4614500" y="1476775"/>
            <a:ext cx="1884600" cy="2111493"/>
            <a:chOff x="4614500" y="1476775"/>
            <a:chExt cx="1884600" cy="2111493"/>
          </a:xfrm>
        </p:grpSpPr>
        <p:sp>
          <p:nvSpPr>
            <p:cNvPr id="520" name="Google Shape;520;p23"/>
            <p:cNvSpPr/>
            <p:nvPr/>
          </p:nvSpPr>
          <p:spPr>
            <a:xfrm>
              <a:off x="5253772" y="2565575"/>
              <a:ext cx="606056" cy="1022693"/>
            </a:xfrm>
            <a:custGeom>
              <a:avLst/>
              <a:gdLst/>
              <a:ahLst/>
              <a:cxnLst/>
              <a:rect l="l" t="t" r="r" b="b"/>
              <a:pathLst>
                <a:path w="19658" h="33172" extrusionOk="0">
                  <a:moveTo>
                    <a:pt x="9835" y="1"/>
                  </a:moveTo>
                  <a:cubicBezTo>
                    <a:pt x="4406" y="1"/>
                    <a:pt x="1" y="4394"/>
                    <a:pt x="1" y="9823"/>
                  </a:cubicBezTo>
                  <a:cubicBezTo>
                    <a:pt x="1" y="14598"/>
                    <a:pt x="3406" y="18610"/>
                    <a:pt x="7906" y="19503"/>
                  </a:cubicBezTo>
                  <a:lnTo>
                    <a:pt x="9407" y="33172"/>
                  </a:lnTo>
                  <a:lnTo>
                    <a:pt x="10264" y="33172"/>
                  </a:lnTo>
                  <a:lnTo>
                    <a:pt x="11752" y="19503"/>
                  </a:lnTo>
                  <a:cubicBezTo>
                    <a:pt x="16265" y="18610"/>
                    <a:pt x="19658" y="14598"/>
                    <a:pt x="19658" y="9823"/>
                  </a:cubicBezTo>
                  <a:cubicBezTo>
                    <a:pt x="19658" y="4394"/>
                    <a:pt x="15265" y="1"/>
                    <a:pt x="9835" y="1"/>
                  </a:cubicBezTo>
                  <a:close/>
                </a:path>
              </a:pathLst>
            </a:custGeom>
            <a:solidFill>
              <a:schemeClr val="accent5"/>
            </a:solidFill>
            <a:ln>
              <a:noFill/>
            </a:ln>
          </p:spPr>
          <p:txBody>
            <a:bodyPr spcFirstLastPara="1" wrap="square" lIns="91425" tIns="137150" rIns="91425" bIns="91425" anchor="t" anchorCtr="0">
              <a:noAutofit/>
            </a:bodyPr>
            <a:lstStyle/>
            <a:p>
              <a:pPr marL="0" marR="0" lvl="0" indent="0" algn="ctr" rtl="0">
                <a:lnSpc>
                  <a:spcPct val="100000"/>
                </a:lnSpc>
                <a:spcBef>
                  <a:spcPts val="0"/>
                </a:spcBef>
                <a:spcAft>
                  <a:spcPts val="0"/>
                </a:spcAft>
                <a:buNone/>
              </a:pPr>
              <a:r>
                <a:rPr lang="en" sz="2200">
                  <a:solidFill>
                    <a:srgbClr val="FFFFFF"/>
                  </a:solidFill>
                  <a:latin typeface="Fira Sans Extra Condensed"/>
                  <a:ea typeface="Fira Sans Extra Condensed"/>
                  <a:cs typeface="Fira Sans Extra Condensed"/>
                  <a:sym typeface="Fira Sans Extra Condensed"/>
                </a:rPr>
                <a:t>03</a:t>
              </a:r>
              <a:endParaRPr sz="2200">
                <a:solidFill>
                  <a:srgbClr val="FFFFFF"/>
                </a:solidFill>
                <a:latin typeface="Fira Sans Extra Condensed"/>
                <a:ea typeface="Fira Sans Extra Condensed"/>
                <a:cs typeface="Fira Sans Extra Condensed"/>
                <a:sym typeface="Fira Sans Extra Condensed"/>
              </a:endParaRPr>
            </a:p>
          </p:txBody>
        </p:sp>
        <p:sp>
          <p:nvSpPr>
            <p:cNvPr id="521" name="Google Shape;521;p23"/>
            <p:cNvSpPr txBox="1"/>
            <p:nvPr/>
          </p:nvSpPr>
          <p:spPr>
            <a:xfrm>
              <a:off x="4614500" y="1476775"/>
              <a:ext cx="18846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RE</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522" name="Google Shape;522;p23"/>
            <p:cNvSpPr txBox="1"/>
            <p:nvPr/>
          </p:nvSpPr>
          <p:spPr>
            <a:xfrm>
              <a:off x="4614500" y="1823625"/>
              <a:ext cx="1884600"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100" dirty="0">
                  <a:solidFill>
                    <a:srgbClr val="434343"/>
                  </a:solidFill>
                  <a:latin typeface="Roboto"/>
                  <a:ea typeface="Roboto"/>
                  <a:cs typeface="Roboto"/>
                  <a:sym typeface="Roboto"/>
                </a:rPr>
                <a:t>Leicestershire SACRE and Understanding Christianity was being used.</a:t>
              </a:r>
              <a:endParaRPr sz="1100" dirty="0">
                <a:solidFill>
                  <a:srgbClr val="434343"/>
                </a:solidFill>
                <a:latin typeface="Roboto"/>
                <a:ea typeface="Roboto"/>
                <a:cs typeface="Roboto"/>
                <a:sym typeface="Roboto"/>
              </a:endParaRPr>
            </a:p>
          </p:txBody>
        </p:sp>
      </p:grpSp>
      <p:grpSp>
        <p:nvGrpSpPr>
          <p:cNvPr id="523" name="Google Shape;523;p23"/>
          <p:cNvGrpSpPr/>
          <p:nvPr/>
        </p:nvGrpSpPr>
        <p:grpSpPr>
          <a:xfrm>
            <a:off x="6591250" y="1476775"/>
            <a:ext cx="1884600" cy="2111493"/>
            <a:chOff x="6591250" y="1476775"/>
            <a:chExt cx="1884600" cy="2111493"/>
          </a:xfrm>
        </p:grpSpPr>
        <p:sp>
          <p:nvSpPr>
            <p:cNvPr id="524" name="Google Shape;524;p23"/>
            <p:cNvSpPr/>
            <p:nvPr/>
          </p:nvSpPr>
          <p:spPr>
            <a:xfrm>
              <a:off x="7230522" y="2565575"/>
              <a:ext cx="606056" cy="1022693"/>
            </a:xfrm>
            <a:custGeom>
              <a:avLst/>
              <a:gdLst/>
              <a:ahLst/>
              <a:cxnLst/>
              <a:rect l="l" t="t" r="r" b="b"/>
              <a:pathLst>
                <a:path w="19658" h="33172" extrusionOk="0">
                  <a:moveTo>
                    <a:pt x="9835" y="1"/>
                  </a:moveTo>
                  <a:cubicBezTo>
                    <a:pt x="4406" y="1"/>
                    <a:pt x="0" y="4394"/>
                    <a:pt x="0" y="9823"/>
                  </a:cubicBezTo>
                  <a:cubicBezTo>
                    <a:pt x="0" y="14598"/>
                    <a:pt x="3393" y="18610"/>
                    <a:pt x="7906" y="19503"/>
                  </a:cubicBezTo>
                  <a:lnTo>
                    <a:pt x="9406" y="33172"/>
                  </a:lnTo>
                  <a:lnTo>
                    <a:pt x="10251" y="33172"/>
                  </a:lnTo>
                  <a:lnTo>
                    <a:pt x="11752" y="19503"/>
                  </a:lnTo>
                  <a:cubicBezTo>
                    <a:pt x="16264" y="18610"/>
                    <a:pt x="19657" y="14598"/>
                    <a:pt x="19657" y="9823"/>
                  </a:cubicBezTo>
                  <a:cubicBezTo>
                    <a:pt x="19657" y="4394"/>
                    <a:pt x="15252" y="1"/>
                    <a:pt x="9835" y="1"/>
                  </a:cubicBezTo>
                  <a:close/>
                </a:path>
              </a:pathLst>
            </a:custGeom>
            <a:solidFill>
              <a:schemeClr val="accent6"/>
            </a:solidFill>
            <a:ln>
              <a:noFill/>
            </a:ln>
          </p:spPr>
          <p:txBody>
            <a:bodyPr spcFirstLastPara="1" wrap="square" lIns="91425" tIns="137150" rIns="91425" bIns="91425" anchor="t" anchorCtr="0">
              <a:noAutofit/>
            </a:bodyPr>
            <a:lstStyle/>
            <a:p>
              <a:pPr marL="0" marR="0" lvl="0" indent="0" algn="ctr" rtl="0">
                <a:lnSpc>
                  <a:spcPct val="100000"/>
                </a:lnSpc>
                <a:spcBef>
                  <a:spcPts val="0"/>
                </a:spcBef>
                <a:spcAft>
                  <a:spcPts val="0"/>
                </a:spcAft>
                <a:buNone/>
              </a:pPr>
              <a:r>
                <a:rPr lang="en" sz="2200" dirty="0">
                  <a:solidFill>
                    <a:srgbClr val="FFFFFF"/>
                  </a:solidFill>
                  <a:latin typeface="Fira Sans Extra Condensed"/>
                  <a:ea typeface="Fira Sans Extra Condensed"/>
                  <a:cs typeface="Fira Sans Extra Condensed"/>
                  <a:sym typeface="Fira Sans Extra Condensed"/>
                </a:rPr>
                <a:t>04</a:t>
              </a:r>
              <a:endParaRPr sz="2200" dirty="0">
                <a:solidFill>
                  <a:srgbClr val="FFFFFF"/>
                </a:solidFill>
                <a:latin typeface="Fira Sans Extra Condensed"/>
                <a:ea typeface="Fira Sans Extra Condensed"/>
                <a:cs typeface="Fira Sans Extra Condensed"/>
                <a:sym typeface="Fira Sans Extra Condensed"/>
              </a:endParaRPr>
            </a:p>
          </p:txBody>
        </p:sp>
        <p:sp>
          <p:nvSpPr>
            <p:cNvPr id="525" name="Google Shape;525;p23"/>
            <p:cNvSpPr txBox="1"/>
            <p:nvPr/>
          </p:nvSpPr>
          <p:spPr>
            <a:xfrm>
              <a:off x="6591250" y="1476775"/>
              <a:ext cx="18846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PSHE</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526" name="Google Shape;526;p23"/>
            <p:cNvSpPr txBox="1"/>
            <p:nvPr/>
          </p:nvSpPr>
          <p:spPr>
            <a:xfrm>
              <a:off x="6591250" y="1823625"/>
              <a:ext cx="1884600"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dirty="0">
                  <a:solidFill>
                    <a:srgbClr val="434343"/>
                  </a:solidFill>
                  <a:latin typeface="Roboto"/>
                  <a:ea typeface="Roboto"/>
                  <a:cs typeface="Roboto"/>
                  <a:sym typeface="Roboto"/>
                </a:rPr>
                <a:t>Cambridge scheme and resources were being used.</a:t>
              </a:r>
              <a:endParaRPr sz="1200" dirty="0">
                <a:solidFill>
                  <a:srgbClr val="434343"/>
                </a:solidFill>
                <a:latin typeface="Roboto"/>
                <a:ea typeface="Roboto"/>
                <a:cs typeface="Roboto"/>
                <a:sym typeface="Roboto"/>
              </a:endParaRPr>
            </a:p>
          </p:txBody>
        </p:sp>
      </p:grpSp>
      <p:grpSp>
        <p:nvGrpSpPr>
          <p:cNvPr id="527" name="Google Shape;527;p23"/>
          <p:cNvGrpSpPr/>
          <p:nvPr/>
        </p:nvGrpSpPr>
        <p:grpSpPr>
          <a:xfrm>
            <a:off x="661000" y="1476775"/>
            <a:ext cx="1884600" cy="2111493"/>
            <a:chOff x="661000" y="1476775"/>
            <a:chExt cx="1884600" cy="2111493"/>
          </a:xfrm>
        </p:grpSpPr>
        <p:sp>
          <p:nvSpPr>
            <p:cNvPr id="528" name="Google Shape;528;p23"/>
            <p:cNvSpPr/>
            <p:nvPr/>
          </p:nvSpPr>
          <p:spPr>
            <a:xfrm>
              <a:off x="1300265" y="2565575"/>
              <a:ext cx="606056" cy="1022693"/>
            </a:xfrm>
            <a:custGeom>
              <a:avLst/>
              <a:gdLst/>
              <a:ahLst/>
              <a:cxnLst/>
              <a:rect l="l" t="t" r="r" b="b"/>
              <a:pathLst>
                <a:path w="19658" h="33172" extrusionOk="0">
                  <a:moveTo>
                    <a:pt x="9835" y="1"/>
                  </a:moveTo>
                  <a:cubicBezTo>
                    <a:pt x="4406" y="1"/>
                    <a:pt x="1" y="4394"/>
                    <a:pt x="1" y="9823"/>
                  </a:cubicBezTo>
                  <a:cubicBezTo>
                    <a:pt x="1" y="14598"/>
                    <a:pt x="3394" y="18610"/>
                    <a:pt x="7906" y="19503"/>
                  </a:cubicBezTo>
                  <a:lnTo>
                    <a:pt x="9407" y="33172"/>
                  </a:lnTo>
                  <a:lnTo>
                    <a:pt x="10252" y="33172"/>
                  </a:lnTo>
                  <a:lnTo>
                    <a:pt x="11752" y="19503"/>
                  </a:lnTo>
                  <a:cubicBezTo>
                    <a:pt x="16265" y="18610"/>
                    <a:pt x="19658" y="14598"/>
                    <a:pt x="19658" y="9823"/>
                  </a:cubicBezTo>
                  <a:cubicBezTo>
                    <a:pt x="19658" y="4394"/>
                    <a:pt x="15253" y="1"/>
                    <a:pt x="9835" y="1"/>
                  </a:cubicBezTo>
                  <a:close/>
                </a:path>
              </a:pathLst>
            </a:custGeom>
            <a:solidFill>
              <a:schemeClr val="accent1"/>
            </a:solidFill>
            <a:ln>
              <a:noFill/>
            </a:ln>
          </p:spPr>
          <p:txBody>
            <a:bodyPr spcFirstLastPara="1" wrap="square" lIns="91425" tIns="137150" rIns="91425" bIns="91425" anchor="t" anchorCtr="0">
              <a:noAutofit/>
            </a:bodyPr>
            <a:lstStyle/>
            <a:p>
              <a:pPr marL="0" lvl="0" indent="0" algn="ctr" rtl="0">
                <a:spcBef>
                  <a:spcPts val="0"/>
                </a:spcBef>
                <a:spcAft>
                  <a:spcPts val="0"/>
                </a:spcAft>
                <a:buNone/>
              </a:pPr>
              <a:r>
                <a:rPr lang="en" sz="2200">
                  <a:solidFill>
                    <a:srgbClr val="FFFFFF"/>
                  </a:solidFill>
                  <a:latin typeface="Fira Sans Extra Condensed"/>
                  <a:ea typeface="Fira Sans Extra Condensed"/>
                  <a:cs typeface="Fira Sans Extra Condensed"/>
                  <a:sym typeface="Fira Sans Extra Condensed"/>
                </a:rPr>
                <a:t>01</a:t>
              </a:r>
              <a:endParaRPr sz="2200">
                <a:solidFill>
                  <a:srgbClr val="FFFFFF"/>
                </a:solidFill>
                <a:latin typeface="Fira Sans Extra Condensed"/>
                <a:ea typeface="Fira Sans Extra Condensed"/>
                <a:cs typeface="Fira Sans Extra Condensed"/>
                <a:sym typeface="Fira Sans Extra Condensed"/>
              </a:endParaRPr>
            </a:p>
          </p:txBody>
        </p:sp>
        <p:sp>
          <p:nvSpPr>
            <p:cNvPr id="529" name="Google Shape;529;p23"/>
            <p:cNvSpPr txBox="1"/>
            <p:nvPr/>
          </p:nvSpPr>
          <p:spPr>
            <a:xfrm>
              <a:off x="661000" y="1476775"/>
              <a:ext cx="18846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Letters and Sounds</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530" name="Google Shape;530;p23"/>
            <p:cNvSpPr txBox="1"/>
            <p:nvPr/>
          </p:nvSpPr>
          <p:spPr>
            <a:xfrm>
              <a:off x="661000" y="1823625"/>
              <a:ext cx="1884600"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100" dirty="0">
                  <a:solidFill>
                    <a:srgbClr val="434343"/>
                  </a:solidFill>
                  <a:latin typeface="Roboto"/>
                  <a:ea typeface="Roboto"/>
                  <a:cs typeface="Roboto"/>
                  <a:sym typeface="Roboto"/>
                </a:rPr>
                <a:t>Phonics was being taught with Letters and Sounds and supplemented with LCP</a:t>
              </a:r>
              <a:endParaRPr sz="1100" dirty="0">
                <a:solidFill>
                  <a:srgbClr val="434343"/>
                </a:solidFill>
                <a:latin typeface="Roboto"/>
                <a:ea typeface="Roboto"/>
                <a:cs typeface="Roboto"/>
                <a:sym typeface="Roboto"/>
              </a:endParaRPr>
            </a:p>
          </p:txBody>
        </p:sp>
      </p:grpSp>
      <p:sp>
        <p:nvSpPr>
          <p:cNvPr id="37" name="Google Shape;222;p16">
            <a:extLst>
              <a:ext uri="{FF2B5EF4-FFF2-40B4-BE49-F238E27FC236}">
                <a16:creationId xmlns:a16="http://schemas.microsoft.com/office/drawing/2014/main" id="{DC6611DB-A5D9-49F9-9638-F16F2094B75D}"/>
              </a:ext>
            </a:extLst>
          </p:cNvPr>
          <p:cNvSpPr txBox="1">
            <a:spLocks/>
          </p:cNvSpPr>
          <p:nvPr/>
        </p:nvSpPr>
        <p:spPr>
          <a:xfrm>
            <a:off x="193910" y="142401"/>
            <a:ext cx="5492724" cy="961500"/>
          </a:xfrm>
          <a:prstGeom prst="rect">
            <a:avLst/>
          </a:prstGeom>
          <a:solidFill>
            <a:schemeClr val="accent1">
              <a:lumMod val="60000"/>
              <a:lumOff val="40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1pPr>
            <a:lvl2pPr marR="0" lvl="1"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2pPr>
            <a:lvl3pPr marR="0" lvl="2"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3pPr>
            <a:lvl4pPr marR="0" lvl="3"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4pPr>
            <a:lvl5pPr marR="0" lvl="4"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5pPr>
            <a:lvl6pPr marR="0" lvl="5"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6pPr>
            <a:lvl7pPr marR="0" lvl="6"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7pPr>
            <a:lvl8pPr marR="0" lvl="7"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8pPr>
            <a:lvl9pPr marR="0" lvl="8"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9pPr>
          </a:lstStyle>
          <a:p>
            <a:r>
              <a:rPr lang="en-GB" dirty="0"/>
              <a:t>Autumn 2020</a:t>
            </a:r>
            <a:br>
              <a:rPr lang="en-GB" dirty="0"/>
            </a:br>
            <a:r>
              <a:rPr lang="en-GB" dirty="0"/>
              <a:t>What was in place? Continued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FD384-7548-4A62-A869-4EBEC7CD92C6}"/>
              </a:ext>
            </a:extLst>
          </p:cNvPr>
          <p:cNvSpPr>
            <a:spLocks noGrp="1"/>
          </p:cNvSpPr>
          <p:nvPr>
            <p:ph type="title"/>
          </p:nvPr>
        </p:nvSpPr>
        <p:spPr>
          <a:solidFill>
            <a:srgbClr val="FCBD24"/>
          </a:solidFill>
        </p:spPr>
        <p:txBody>
          <a:bodyPr/>
          <a:lstStyle/>
          <a:p>
            <a:r>
              <a:rPr lang="en-GB" dirty="0"/>
              <a:t>Spring 2021</a:t>
            </a:r>
          </a:p>
        </p:txBody>
      </p:sp>
    </p:spTree>
    <p:extLst>
      <p:ext uri="{BB962C8B-B14F-4D97-AF65-F5344CB8AC3E}">
        <p14:creationId xmlns:p14="http://schemas.microsoft.com/office/powerpoint/2010/main" val="2512214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17"/>
          <p:cNvSpPr/>
          <p:nvPr/>
        </p:nvSpPr>
        <p:spPr>
          <a:xfrm>
            <a:off x="1490380" y="2488722"/>
            <a:ext cx="6259782" cy="1146774"/>
          </a:xfrm>
          <a:custGeom>
            <a:avLst/>
            <a:gdLst/>
            <a:ahLst/>
            <a:cxnLst/>
            <a:rect l="l" t="t" r="r" b="b"/>
            <a:pathLst>
              <a:path w="239174" h="43816" extrusionOk="0">
                <a:moveTo>
                  <a:pt x="21863" y="0"/>
                </a:moveTo>
                <a:cubicBezTo>
                  <a:pt x="20934" y="0"/>
                  <a:pt x="20019" y="61"/>
                  <a:pt x="19122" y="179"/>
                </a:cubicBezTo>
                <a:cubicBezTo>
                  <a:pt x="17157" y="418"/>
                  <a:pt x="15300" y="941"/>
                  <a:pt x="13609" y="1632"/>
                </a:cubicBezTo>
                <a:cubicBezTo>
                  <a:pt x="11919" y="2311"/>
                  <a:pt x="10406" y="3192"/>
                  <a:pt x="9073" y="4156"/>
                </a:cubicBezTo>
                <a:cubicBezTo>
                  <a:pt x="6394" y="6085"/>
                  <a:pt x="4489" y="8395"/>
                  <a:pt x="3156" y="10574"/>
                </a:cubicBezTo>
                <a:cubicBezTo>
                  <a:pt x="1846" y="12764"/>
                  <a:pt x="1096" y="14848"/>
                  <a:pt x="667" y="16551"/>
                </a:cubicBezTo>
                <a:cubicBezTo>
                  <a:pt x="239" y="18277"/>
                  <a:pt x="108" y="19622"/>
                  <a:pt x="48" y="20527"/>
                </a:cubicBezTo>
                <a:cubicBezTo>
                  <a:pt x="12" y="20980"/>
                  <a:pt x="24" y="21325"/>
                  <a:pt x="12" y="21563"/>
                </a:cubicBezTo>
                <a:cubicBezTo>
                  <a:pt x="0" y="21789"/>
                  <a:pt x="0" y="21908"/>
                  <a:pt x="0" y="21908"/>
                </a:cubicBezTo>
                <a:lnTo>
                  <a:pt x="11264" y="21908"/>
                </a:lnTo>
                <a:cubicBezTo>
                  <a:pt x="11264" y="21908"/>
                  <a:pt x="11264" y="21849"/>
                  <a:pt x="11264" y="21730"/>
                </a:cubicBezTo>
                <a:cubicBezTo>
                  <a:pt x="11276" y="21623"/>
                  <a:pt x="11264" y="21456"/>
                  <a:pt x="11288" y="21230"/>
                </a:cubicBezTo>
                <a:cubicBezTo>
                  <a:pt x="11311" y="20789"/>
                  <a:pt x="11383" y="20134"/>
                  <a:pt x="11585" y="19301"/>
                </a:cubicBezTo>
                <a:cubicBezTo>
                  <a:pt x="11788" y="18467"/>
                  <a:pt x="12157" y="17467"/>
                  <a:pt x="12788" y="16396"/>
                </a:cubicBezTo>
                <a:cubicBezTo>
                  <a:pt x="13443" y="15348"/>
                  <a:pt x="14371" y="14205"/>
                  <a:pt x="15681" y="13276"/>
                </a:cubicBezTo>
                <a:cubicBezTo>
                  <a:pt x="16979" y="12336"/>
                  <a:pt x="18622" y="11586"/>
                  <a:pt x="20551" y="11347"/>
                </a:cubicBezTo>
                <a:cubicBezTo>
                  <a:pt x="20987" y="11287"/>
                  <a:pt x="21439" y="11257"/>
                  <a:pt x="21900" y="11257"/>
                </a:cubicBezTo>
                <a:cubicBezTo>
                  <a:pt x="22444" y="11257"/>
                  <a:pt x="23002" y="11299"/>
                  <a:pt x="23563" y="11383"/>
                </a:cubicBezTo>
                <a:cubicBezTo>
                  <a:pt x="24075" y="11467"/>
                  <a:pt x="24587" y="11586"/>
                  <a:pt x="25099" y="11740"/>
                </a:cubicBezTo>
                <a:cubicBezTo>
                  <a:pt x="25611" y="11907"/>
                  <a:pt x="26123" y="12109"/>
                  <a:pt x="26623" y="12360"/>
                </a:cubicBezTo>
                <a:cubicBezTo>
                  <a:pt x="27623" y="12848"/>
                  <a:pt x="28575" y="13526"/>
                  <a:pt x="29421" y="14360"/>
                </a:cubicBezTo>
                <a:cubicBezTo>
                  <a:pt x="30254" y="15193"/>
                  <a:pt x="30980" y="16193"/>
                  <a:pt x="31528" y="17324"/>
                </a:cubicBezTo>
                <a:cubicBezTo>
                  <a:pt x="32064" y="18456"/>
                  <a:pt x="32409" y="19694"/>
                  <a:pt x="32516" y="21003"/>
                </a:cubicBezTo>
                <a:cubicBezTo>
                  <a:pt x="32528" y="21170"/>
                  <a:pt x="32552" y="21337"/>
                  <a:pt x="32552" y="21503"/>
                </a:cubicBezTo>
                <a:cubicBezTo>
                  <a:pt x="32552" y="21706"/>
                  <a:pt x="32564" y="21908"/>
                  <a:pt x="32564" y="22111"/>
                </a:cubicBezTo>
                <a:cubicBezTo>
                  <a:pt x="32576" y="22444"/>
                  <a:pt x="32576" y="22789"/>
                  <a:pt x="32600" y="23135"/>
                </a:cubicBezTo>
                <a:cubicBezTo>
                  <a:pt x="32624" y="23468"/>
                  <a:pt x="32647" y="23813"/>
                  <a:pt x="32671" y="24159"/>
                </a:cubicBezTo>
                <a:cubicBezTo>
                  <a:pt x="32814" y="25528"/>
                  <a:pt x="33088" y="26909"/>
                  <a:pt x="33505" y="28266"/>
                </a:cubicBezTo>
                <a:cubicBezTo>
                  <a:pt x="34326" y="30969"/>
                  <a:pt x="35695" y="33576"/>
                  <a:pt x="37565" y="35839"/>
                </a:cubicBezTo>
                <a:cubicBezTo>
                  <a:pt x="39422" y="38101"/>
                  <a:pt x="41791" y="40030"/>
                  <a:pt x="44494" y="41411"/>
                </a:cubicBezTo>
                <a:cubicBezTo>
                  <a:pt x="47209" y="42804"/>
                  <a:pt x="50281" y="43649"/>
                  <a:pt x="53412" y="43792"/>
                </a:cubicBezTo>
                <a:cubicBezTo>
                  <a:pt x="53745" y="43807"/>
                  <a:pt x="54080" y="43815"/>
                  <a:pt x="54415" y="43815"/>
                </a:cubicBezTo>
                <a:cubicBezTo>
                  <a:pt x="57218" y="43815"/>
                  <a:pt x="60078" y="43280"/>
                  <a:pt x="62758" y="42185"/>
                </a:cubicBezTo>
                <a:cubicBezTo>
                  <a:pt x="65771" y="40970"/>
                  <a:pt x="68509" y="39029"/>
                  <a:pt x="70735" y="36577"/>
                </a:cubicBezTo>
                <a:cubicBezTo>
                  <a:pt x="72950" y="34124"/>
                  <a:pt x="74653" y="31112"/>
                  <a:pt x="75557" y="27826"/>
                </a:cubicBezTo>
                <a:cubicBezTo>
                  <a:pt x="76022" y="26195"/>
                  <a:pt x="76296" y="24492"/>
                  <a:pt x="76355" y="22777"/>
                </a:cubicBezTo>
                <a:cubicBezTo>
                  <a:pt x="76367" y="22420"/>
                  <a:pt x="76379" y="22063"/>
                  <a:pt x="76379" y="21706"/>
                </a:cubicBezTo>
                <a:lnTo>
                  <a:pt x="76391" y="21384"/>
                </a:lnTo>
                <a:cubicBezTo>
                  <a:pt x="76391" y="21289"/>
                  <a:pt x="76403" y="21182"/>
                  <a:pt x="76415" y="21075"/>
                </a:cubicBezTo>
                <a:cubicBezTo>
                  <a:pt x="76439" y="20658"/>
                  <a:pt x="76510" y="20241"/>
                  <a:pt x="76581" y="19825"/>
                </a:cubicBezTo>
                <a:cubicBezTo>
                  <a:pt x="76903" y="18182"/>
                  <a:pt x="77629" y="16598"/>
                  <a:pt x="78713" y="15253"/>
                </a:cubicBezTo>
                <a:cubicBezTo>
                  <a:pt x="79784" y="13907"/>
                  <a:pt x="81201" y="12824"/>
                  <a:pt x="82796" y="12133"/>
                </a:cubicBezTo>
                <a:cubicBezTo>
                  <a:pt x="84116" y="11562"/>
                  <a:pt x="85557" y="11260"/>
                  <a:pt x="87020" y="11260"/>
                </a:cubicBezTo>
                <a:cubicBezTo>
                  <a:pt x="87326" y="11260"/>
                  <a:pt x="87633" y="11273"/>
                  <a:pt x="87940" y="11300"/>
                </a:cubicBezTo>
                <a:cubicBezTo>
                  <a:pt x="89702" y="11443"/>
                  <a:pt x="91417" y="12038"/>
                  <a:pt x="92905" y="13026"/>
                </a:cubicBezTo>
                <a:cubicBezTo>
                  <a:pt x="93655" y="13526"/>
                  <a:pt x="94334" y="14122"/>
                  <a:pt x="94941" y="14776"/>
                </a:cubicBezTo>
                <a:cubicBezTo>
                  <a:pt x="95536" y="15455"/>
                  <a:pt x="96072" y="16193"/>
                  <a:pt x="96477" y="16991"/>
                </a:cubicBezTo>
                <a:lnTo>
                  <a:pt x="96632" y="17289"/>
                </a:lnTo>
                <a:lnTo>
                  <a:pt x="96763" y="17598"/>
                </a:lnTo>
                <a:cubicBezTo>
                  <a:pt x="96870" y="17801"/>
                  <a:pt x="96941" y="18015"/>
                  <a:pt x="97024" y="18217"/>
                </a:cubicBezTo>
                <a:cubicBezTo>
                  <a:pt x="97167" y="18646"/>
                  <a:pt x="97310" y="19075"/>
                  <a:pt x="97405" y="19515"/>
                </a:cubicBezTo>
                <a:cubicBezTo>
                  <a:pt x="97513" y="19956"/>
                  <a:pt x="97572" y="20396"/>
                  <a:pt x="97632" y="20849"/>
                </a:cubicBezTo>
                <a:cubicBezTo>
                  <a:pt x="97632" y="21075"/>
                  <a:pt x="97667" y="21301"/>
                  <a:pt x="97667" y="21527"/>
                </a:cubicBezTo>
                <a:lnTo>
                  <a:pt x="97691" y="22539"/>
                </a:lnTo>
                <a:cubicBezTo>
                  <a:pt x="97786" y="26254"/>
                  <a:pt x="98882" y="29993"/>
                  <a:pt x="100811" y="33195"/>
                </a:cubicBezTo>
                <a:cubicBezTo>
                  <a:pt x="102751" y="36410"/>
                  <a:pt x="105514" y="39125"/>
                  <a:pt x="108788" y="40970"/>
                </a:cubicBezTo>
                <a:cubicBezTo>
                  <a:pt x="110419" y="41899"/>
                  <a:pt x="112181" y="42601"/>
                  <a:pt x="114003" y="43089"/>
                </a:cubicBezTo>
                <a:cubicBezTo>
                  <a:pt x="115836" y="43578"/>
                  <a:pt x="117718" y="43804"/>
                  <a:pt x="119587" y="43816"/>
                </a:cubicBezTo>
                <a:cubicBezTo>
                  <a:pt x="121456" y="43804"/>
                  <a:pt x="123349" y="43578"/>
                  <a:pt x="125171" y="43089"/>
                </a:cubicBezTo>
                <a:cubicBezTo>
                  <a:pt x="126992" y="42601"/>
                  <a:pt x="128755" y="41899"/>
                  <a:pt x="130386" y="40970"/>
                </a:cubicBezTo>
                <a:cubicBezTo>
                  <a:pt x="133672" y="39125"/>
                  <a:pt x="136422" y="36410"/>
                  <a:pt x="138363" y="33195"/>
                </a:cubicBezTo>
                <a:cubicBezTo>
                  <a:pt x="140292" y="29993"/>
                  <a:pt x="141387" y="26254"/>
                  <a:pt x="141482" y="22539"/>
                </a:cubicBezTo>
                <a:lnTo>
                  <a:pt x="141506" y="21527"/>
                </a:lnTo>
                <a:cubicBezTo>
                  <a:pt x="141506" y="21301"/>
                  <a:pt x="141542" y="21075"/>
                  <a:pt x="141554" y="20849"/>
                </a:cubicBezTo>
                <a:cubicBezTo>
                  <a:pt x="141601" y="20396"/>
                  <a:pt x="141661" y="19956"/>
                  <a:pt x="141768" y="19515"/>
                </a:cubicBezTo>
                <a:cubicBezTo>
                  <a:pt x="141863" y="19075"/>
                  <a:pt x="142006" y="18646"/>
                  <a:pt x="142149" y="18217"/>
                </a:cubicBezTo>
                <a:cubicBezTo>
                  <a:pt x="142244" y="18015"/>
                  <a:pt x="142304" y="17801"/>
                  <a:pt x="142411" y="17598"/>
                </a:cubicBezTo>
                <a:lnTo>
                  <a:pt x="142542" y="17289"/>
                </a:lnTo>
                <a:lnTo>
                  <a:pt x="142697" y="16991"/>
                </a:lnTo>
                <a:cubicBezTo>
                  <a:pt x="143102" y="16193"/>
                  <a:pt x="143637" y="15455"/>
                  <a:pt x="144233" y="14776"/>
                </a:cubicBezTo>
                <a:cubicBezTo>
                  <a:pt x="144840" y="14122"/>
                  <a:pt x="145519" y="13526"/>
                  <a:pt x="146269" y="13026"/>
                </a:cubicBezTo>
                <a:cubicBezTo>
                  <a:pt x="147757" y="12038"/>
                  <a:pt x="149471" y="11443"/>
                  <a:pt x="151234" y="11300"/>
                </a:cubicBezTo>
                <a:cubicBezTo>
                  <a:pt x="151541" y="11273"/>
                  <a:pt x="151847" y="11260"/>
                  <a:pt x="152154" y="11260"/>
                </a:cubicBezTo>
                <a:cubicBezTo>
                  <a:pt x="153616" y="11260"/>
                  <a:pt x="155058" y="11562"/>
                  <a:pt x="156377" y="12133"/>
                </a:cubicBezTo>
                <a:cubicBezTo>
                  <a:pt x="157973" y="12824"/>
                  <a:pt x="159389" y="13907"/>
                  <a:pt x="160461" y="15253"/>
                </a:cubicBezTo>
                <a:cubicBezTo>
                  <a:pt x="161544" y="16598"/>
                  <a:pt x="162271" y="18182"/>
                  <a:pt x="162592" y="19825"/>
                </a:cubicBezTo>
                <a:cubicBezTo>
                  <a:pt x="162664" y="20241"/>
                  <a:pt x="162735" y="20658"/>
                  <a:pt x="162759" y="21075"/>
                </a:cubicBezTo>
                <a:cubicBezTo>
                  <a:pt x="162771" y="21182"/>
                  <a:pt x="162783" y="21289"/>
                  <a:pt x="162783" y="21396"/>
                </a:cubicBezTo>
                <a:lnTo>
                  <a:pt x="162795" y="21706"/>
                </a:lnTo>
                <a:cubicBezTo>
                  <a:pt x="162795" y="22063"/>
                  <a:pt x="162806" y="22420"/>
                  <a:pt x="162818" y="22789"/>
                </a:cubicBezTo>
                <a:cubicBezTo>
                  <a:pt x="162878" y="24492"/>
                  <a:pt x="163152" y="26195"/>
                  <a:pt x="163616" y="27838"/>
                </a:cubicBezTo>
                <a:cubicBezTo>
                  <a:pt x="164521" y="31112"/>
                  <a:pt x="166224" y="34124"/>
                  <a:pt x="168438" y="36577"/>
                </a:cubicBezTo>
                <a:cubicBezTo>
                  <a:pt x="170665" y="39041"/>
                  <a:pt x="173403" y="40970"/>
                  <a:pt x="176415" y="42185"/>
                </a:cubicBezTo>
                <a:cubicBezTo>
                  <a:pt x="179095" y="43280"/>
                  <a:pt x="181955" y="43815"/>
                  <a:pt x="184759" y="43815"/>
                </a:cubicBezTo>
                <a:cubicBezTo>
                  <a:pt x="185094" y="43815"/>
                  <a:pt x="185428" y="43807"/>
                  <a:pt x="185762" y="43792"/>
                </a:cubicBezTo>
                <a:cubicBezTo>
                  <a:pt x="188893" y="43649"/>
                  <a:pt x="191965" y="42804"/>
                  <a:pt x="194680" y="41411"/>
                </a:cubicBezTo>
                <a:cubicBezTo>
                  <a:pt x="197382" y="40030"/>
                  <a:pt x="199752" y="38101"/>
                  <a:pt x="201609" y="35839"/>
                </a:cubicBezTo>
                <a:cubicBezTo>
                  <a:pt x="203478" y="33576"/>
                  <a:pt x="204847" y="30969"/>
                  <a:pt x="205669" y="28266"/>
                </a:cubicBezTo>
                <a:cubicBezTo>
                  <a:pt x="206086" y="26909"/>
                  <a:pt x="206360" y="25528"/>
                  <a:pt x="206502" y="24159"/>
                </a:cubicBezTo>
                <a:cubicBezTo>
                  <a:pt x="206526" y="23813"/>
                  <a:pt x="206550" y="23468"/>
                  <a:pt x="206574" y="23135"/>
                </a:cubicBezTo>
                <a:cubicBezTo>
                  <a:pt x="206598" y="22789"/>
                  <a:pt x="206598" y="22444"/>
                  <a:pt x="206610" y="22111"/>
                </a:cubicBezTo>
                <a:cubicBezTo>
                  <a:pt x="206610" y="21908"/>
                  <a:pt x="206621" y="21706"/>
                  <a:pt x="206621" y="21503"/>
                </a:cubicBezTo>
                <a:cubicBezTo>
                  <a:pt x="206621" y="21337"/>
                  <a:pt x="206645" y="21170"/>
                  <a:pt x="206657" y="21003"/>
                </a:cubicBezTo>
                <a:cubicBezTo>
                  <a:pt x="206764" y="19694"/>
                  <a:pt x="207110" y="18456"/>
                  <a:pt x="207645" y="17324"/>
                </a:cubicBezTo>
                <a:cubicBezTo>
                  <a:pt x="208193" y="16205"/>
                  <a:pt x="208919" y="15193"/>
                  <a:pt x="209753" y="14360"/>
                </a:cubicBezTo>
                <a:cubicBezTo>
                  <a:pt x="210598" y="13526"/>
                  <a:pt x="211551" y="12848"/>
                  <a:pt x="212551" y="12360"/>
                </a:cubicBezTo>
                <a:cubicBezTo>
                  <a:pt x="213051" y="12109"/>
                  <a:pt x="213563" y="11907"/>
                  <a:pt x="214075" y="11740"/>
                </a:cubicBezTo>
                <a:cubicBezTo>
                  <a:pt x="214587" y="11586"/>
                  <a:pt x="215099" y="11467"/>
                  <a:pt x="215611" y="11383"/>
                </a:cubicBezTo>
                <a:cubicBezTo>
                  <a:pt x="216185" y="11304"/>
                  <a:pt x="216755" y="11261"/>
                  <a:pt x="217311" y="11261"/>
                </a:cubicBezTo>
                <a:cubicBezTo>
                  <a:pt x="217759" y="11261"/>
                  <a:pt x="218198" y="11289"/>
                  <a:pt x="218623" y="11347"/>
                </a:cubicBezTo>
                <a:cubicBezTo>
                  <a:pt x="220552" y="11586"/>
                  <a:pt x="222207" y="12336"/>
                  <a:pt x="223493" y="13276"/>
                </a:cubicBezTo>
                <a:cubicBezTo>
                  <a:pt x="224802" y="14217"/>
                  <a:pt x="225743" y="15348"/>
                  <a:pt x="226386" y="16396"/>
                </a:cubicBezTo>
                <a:cubicBezTo>
                  <a:pt x="227017" y="17467"/>
                  <a:pt x="227386" y="18467"/>
                  <a:pt x="227588" y="19301"/>
                </a:cubicBezTo>
                <a:cubicBezTo>
                  <a:pt x="227791" y="20134"/>
                  <a:pt x="227862" y="20789"/>
                  <a:pt x="227886" y="21230"/>
                </a:cubicBezTo>
                <a:cubicBezTo>
                  <a:pt x="227910" y="21456"/>
                  <a:pt x="227898" y="21623"/>
                  <a:pt x="227910" y="21730"/>
                </a:cubicBezTo>
                <a:cubicBezTo>
                  <a:pt x="227910" y="21849"/>
                  <a:pt x="227910" y="21908"/>
                  <a:pt x="227910" y="21908"/>
                </a:cubicBezTo>
                <a:lnTo>
                  <a:pt x="239173" y="21908"/>
                </a:lnTo>
                <a:cubicBezTo>
                  <a:pt x="239173" y="21908"/>
                  <a:pt x="239173" y="21789"/>
                  <a:pt x="239161" y="21563"/>
                </a:cubicBezTo>
                <a:cubicBezTo>
                  <a:pt x="239161" y="21325"/>
                  <a:pt x="239161" y="20980"/>
                  <a:pt x="239126" y="20527"/>
                </a:cubicBezTo>
                <a:cubicBezTo>
                  <a:pt x="239078" y="19622"/>
                  <a:pt x="238935" y="18277"/>
                  <a:pt x="238506" y="16551"/>
                </a:cubicBezTo>
                <a:cubicBezTo>
                  <a:pt x="238078" y="14848"/>
                  <a:pt x="237340" y="12764"/>
                  <a:pt x="236018" y="10574"/>
                </a:cubicBezTo>
                <a:cubicBezTo>
                  <a:pt x="234685" y="8395"/>
                  <a:pt x="232780" y="6085"/>
                  <a:pt x="230101" y="4156"/>
                </a:cubicBezTo>
                <a:cubicBezTo>
                  <a:pt x="228767" y="3192"/>
                  <a:pt x="227255" y="2311"/>
                  <a:pt x="225564" y="1632"/>
                </a:cubicBezTo>
                <a:cubicBezTo>
                  <a:pt x="223874" y="941"/>
                  <a:pt x="222028" y="418"/>
                  <a:pt x="220052" y="179"/>
                </a:cubicBezTo>
                <a:cubicBezTo>
                  <a:pt x="219160" y="61"/>
                  <a:pt x="218246" y="0"/>
                  <a:pt x="217315" y="0"/>
                </a:cubicBezTo>
                <a:cubicBezTo>
                  <a:pt x="216196" y="0"/>
                  <a:pt x="215053" y="87"/>
                  <a:pt x="213896" y="263"/>
                </a:cubicBezTo>
                <a:cubicBezTo>
                  <a:pt x="212837" y="429"/>
                  <a:pt x="211765" y="668"/>
                  <a:pt x="210705" y="1001"/>
                </a:cubicBezTo>
                <a:cubicBezTo>
                  <a:pt x="209646" y="1334"/>
                  <a:pt x="208586" y="1763"/>
                  <a:pt x="207562" y="2263"/>
                </a:cubicBezTo>
                <a:cubicBezTo>
                  <a:pt x="205502" y="3275"/>
                  <a:pt x="203550" y="4656"/>
                  <a:pt x="201811" y="6371"/>
                </a:cubicBezTo>
                <a:cubicBezTo>
                  <a:pt x="200097" y="8097"/>
                  <a:pt x="198609" y="10145"/>
                  <a:pt x="197489" y="12467"/>
                </a:cubicBezTo>
                <a:cubicBezTo>
                  <a:pt x="196382" y="14788"/>
                  <a:pt x="195656" y="17384"/>
                  <a:pt x="195442" y="20075"/>
                </a:cubicBezTo>
                <a:cubicBezTo>
                  <a:pt x="195418" y="20408"/>
                  <a:pt x="195382" y="20753"/>
                  <a:pt x="195370" y="21087"/>
                </a:cubicBezTo>
                <a:cubicBezTo>
                  <a:pt x="195370" y="21396"/>
                  <a:pt x="195358" y="21694"/>
                  <a:pt x="195358" y="22004"/>
                </a:cubicBezTo>
                <a:cubicBezTo>
                  <a:pt x="195346" y="22170"/>
                  <a:pt x="195346" y="22337"/>
                  <a:pt x="195334" y="22504"/>
                </a:cubicBezTo>
                <a:cubicBezTo>
                  <a:pt x="195322" y="22670"/>
                  <a:pt x="195311" y="22837"/>
                  <a:pt x="195299" y="23016"/>
                </a:cubicBezTo>
                <a:cubicBezTo>
                  <a:pt x="195227" y="23682"/>
                  <a:pt x="195096" y="24349"/>
                  <a:pt x="194894" y="25004"/>
                </a:cubicBezTo>
                <a:cubicBezTo>
                  <a:pt x="194501" y="26302"/>
                  <a:pt x="193834" y="27564"/>
                  <a:pt x="192929" y="28671"/>
                </a:cubicBezTo>
                <a:cubicBezTo>
                  <a:pt x="192013" y="29778"/>
                  <a:pt x="190858" y="30719"/>
                  <a:pt x="189548" y="31386"/>
                </a:cubicBezTo>
                <a:cubicBezTo>
                  <a:pt x="188226" y="32064"/>
                  <a:pt x="186762" y="32469"/>
                  <a:pt x="185226" y="32541"/>
                </a:cubicBezTo>
                <a:cubicBezTo>
                  <a:pt x="185055" y="32548"/>
                  <a:pt x="184883" y="32552"/>
                  <a:pt x="184712" y="32552"/>
                </a:cubicBezTo>
                <a:cubicBezTo>
                  <a:pt x="183337" y="32552"/>
                  <a:pt x="181970" y="32296"/>
                  <a:pt x="180678" y="31767"/>
                </a:cubicBezTo>
                <a:cubicBezTo>
                  <a:pt x="179225" y="31183"/>
                  <a:pt x="177892" y="30231"/>
                  <a:pt x="176796" y="29040"/>
                </a:cubicBezTo>
                <a:cubicBezTo>
                  <a:pt x="175713" y="27826"/>
                  <a:pt x="174891" y="26373"/>
                  <a:pt x="174451" y="24790"/>
                </a:cubicBezTo>
                <a:cubicBezTo>
                  <a:pt x="174236" y="24004"/>
                  <a:pt x="174094" y="23182"/>
                  <a:pt x="174070" y="22337"/>
                </a:cubicBezTo>
                <a:lnTo>
                  <a:pt x="174046" y="21503"/>
                </a:lnTo>
                <a:lnTo>
                  <a:pt x="174034" y="20861"/>
                </a:lnTo>
                <a:cubicBezTo>
                  <a:pt x="174022" y="20646"/>
                  <a:pt x="173998" y="20432"/>
                  <a:pt x="173986" y="20218"/>
                </a:cubicBezTo>
                <a:cubicBezTo>
                  <a:pt x="173927" y="19360"/>
                  <a:pt x="173796" y="18503"/>
                  <a:pt x="173641" y="17646"/>
                </a:cubicBezTo>
                <a:cubicBezTo>
                  <a:pt x="172963" y="14241"/>
                  <a:pt x="171450" y="10966"/>
                  <a:pt x="169248" y="8216"/>
                </a:cubicBezTo>
                <a:cubicBezTo>
                  <a:pt x="167045" y="5466"/>
                  <a:pt x="164152" y="3227"/>
                  <a:pt x="160854" y="1799"/>
                </a:cubicBezTo>
                <a:cubicBezTo>
                  <a:pt x="159211" y="1084"/>
                  <a:pt x="157461" y="584"/>
                  <a:pt x="155687" y="287"/>
                </a:cubicBezTo>
                <a:cubicBezTo>
                  <a:pt x="154533" y="94"/>
                  <a:pt x="153370" y="1"/>
                  <a:pt x="152203" y="1"/>
                </a:cubicBezTo>
                <a:cubicBezTo>
                  <a:pt x="151563" y="1"/>
                  <a:pt x="150922" y="29"/>
                  <a:pt x="150281" y="84"/>
                </a:cubicBezTo>
                <a:cubicBezTo>
                  <a:pt x="146674" y="370"/>
                  <a:pt x="143090" y="1620"/>
                  <a:pt x="140042" y="3644"/>
                </a:cubicBezTo>
                <a:cubicBezTo>
                  <a:pt x="138506" y="4668"/>
                  <a:pt x="137113" y="5883"/>
                  <a:pt x="135875" y="7240"/>
                </a:cubicBezTo>
                <a:cubicBezTo>
                  <a:pt x="134648" y="8621"/>
                  <a:pt x="133565" y="10133"/>
                  <a:pt x="132719" y="11788"/>
                </a:cubicBezTo>
                <a:lnTo>
                  <a:pt x="132398" y="12407"/>
                </a:lnTo>
                <a:lnTo>
                  <a:pt x="132112" y="13038"/>
                </a:lnTo>
                <a:cubicBezTo>
                  <a:pt x="131922" y="13455"/>
                  <a:pt x="131755" y="13895"/>
                  <a:pt x="131588" y="14324"/>
                </a:cubicBezTo>
                <a:cubicBezTo>
                  <a:pt x="131279" y="15205"/>
                  <a:pt x="130993" y="16086"/>
                  <a:pt x="130791" y="17003"/>
                </a:cubicBezTo>
                <a:cubicBezTo>
                  <a:pt x="130576" y="17908"/>
                  <a:pt x="130445" y="18837"/>
                  <a:pt x="130338" y="19753"/>
                </a:cubicBezTo>
                <a:cubicBezTo>
                  <a:pt x="130314" y="20218"/>
                  <a:pt x="130255" y="20682"/>
                  <a:pt x="130255" y="21146"/>
                </a:cubicBezTo>
                <a:lnTo>
                  <a:pt x="130231" y="22218"/>
                </a:lnTo>
                <a:cubicBezTo>
                  <a:pt x="130183" y="24040"/>
                  <a:pt x="129659" y="25825"/>
                  <a:pt x="128719" y="27385"/>
                </a:cubicBezTo>
                <a:cubicBezTo>
                  <a:pt x="127778" y="28945"/>
                  <a:pt x="126421" y="30278"/>
                  <a:pt x="124826" y="31171"/>
                </a:cubicBezTo>
                <a:cubicBezTo>
                  <a:pt x="124040" y="31636"/>
                  <a:pt x="123182" y="31969"/>
                  <a:pt x="122301" y="32207"/>
                </a:cubicBezTo>
                <a:cubicBezTo>
                  <a:pt x="121420" y="32433"/>
                  <a:pt x="120515" y="32552"/>
                  <a:pt x="119587" y="32552"/>
                </a:cubicBezTo>
                <a:cubicBezTo>
                  <a:pt x="118658" y="32552"/>
                  <a:pt x="117753" y="32433"/>
                  <a:pt x="116872" y="32207"/>
                </a:cubicBezTo>
                <a:cubicBezTo>
                  <a:pt x="115991" y="31969"/>
                  <a:pt x="115134" y="31636"/>
                  <a:pt x="114348" y="31171"/>
                </a:cubicBezTo>
                <a:cubicBezTo>
                  <a:pt x="112753" y="30278"/>
                  <a:pt x="111407" y="28945"/>
                  <a:pt x="110455" y="27385"/>
                </a:cubicBezTo>
                <a:cubicBezTo>
                  <a:pt x="109526" y="25825"/>
                  <a:pt x="108990" y="24051"/>
                  <a:pt x="108943" y="22218"/>
                </a:cubicBezTo>
                <a:lnTo>
                  <a:pt x="108919" y="21146"/>
                </a:lnTo>
                <a:cubicBezTo>
                  <a:pt x="108919" y="20682"/>
                  <a:pt x="108859" y="20218"/>
                  <a:pt x="108835" y="19753"/>
                </a:cubicBezTo>
                <a:cubicBezTo>
                  <a:pt x="108728" y="18837"/>
                  <a:pt x="108597" y="17908"/>
                  <a:pt x="108383" y="17003"/>
                </a:cubicBezTo>
                <a:cubicBezTo>
                  <a:pt x="108181" y="16098"/>
                  <a:pt x="107895" y="15205"/>
                  <a:pt x="107585" y="14324"/>
                </a:cubicBezTo>
                <a:cubicBezTo>
                  <a:pt x="107419" y="13895"/>
                  <a:pt x="107264" y="13455"/>
                  <a:pt x="107061" y="13038"/>
                </a:cubicBezTo>
                <a:lnTo>
                  <a:pt x="106776" y="12407"/>
                </a:lnTo>
                <a:lnTo>
                  <a:pt x="106454" y="11788"/>
                </a:lnTo>
                <a:cubicBezTo>
                  <a:pt x="105609" y="10133"/>
                  <a:pt x="104525" y="8621"/>
                  <a:pt x="103299" y="7240"/>
                </a:cubicBezTo>
                <a:cubicBezTo>
                  <a:pt x="102061" y="5883"/>
                  <a:pt x="100668" y="4668"/>
                  <a:pt x="99144" y="3644"/>
                </a:cubicBezTo>
                <a:cubicBezTo>
                  <a:pt x="96084" y="1620"/>
                  <a:pt x="92512" y="370"/>
                  <a:pt x="88892" y="84"/>
                </a:cubicBezTo>
                <a:cubicBezTo>
                  <a:pt x="88252" y="29"/>
                  <a:pt x="87611" y="1"/>
                  <a:pt x="86971" y="1"/>
                </a:cubicBezTo>
                <a:cubicBezTo>
                  <a:pt x="85804" y="1"/>
                  <a:pt x="84640" y="94"/>
                  <a:pt x="83487" y="287"/>
                </a:cubicBezTo>
                <a:cubicBezTo>
                  <a:pt x="81713" y="584"/>
                  <a:pt x="79963" y="1084"/>
                  <a:pt x="78320" y="1799"/>
                </a:cubicBezTo>
                <a:cubicBezTo>
                  <a:pt x="75022" y="3227"/>
                  <a:pt x="72128" y="5466"/>
                  <a:pt x="69926" y="8216"/>
                </a:cubicBezTo>
                <a:cubicBezTo>
                  <a:pt x="67723" y="10966"/>
                  <a:pt x="66211" y="14241"/>
                  <a:pt x="65532" y="17646"/>
                </a:cubicBezTo>
                <a:cubicBezTo>
                  <a:pt x="65378" y="18503"/>
                  <a:pt x="65247" y="19360"/>
                  <a:pt x="65187" y="20218"/>
                </a:cubicBezTo>
                <a:cubicBezTo>
                  <a:pt x="65175" y="20432"/>
                  <a:pt x="65151" y="20646"/>
                  <a:pt x="65151" y="20861"/>
                </a:cubicBezTo>
                <a:lnTo>
                  <a:pt x="65128" y="21503"/>
                </a:lnTo>
                <a:lnTo>
                  <a:pt x="65104" y="22337"/>
                </a:lnTo>
                <a:cubicBezTo>
                  <a:pt x="65080" y="23182"/>
                  <a:pt x="64949" y="24004"/>
                  <a:pt x="64723" y="24790"/>
                </a:cubicBezTo>
                <a:cubicBezTo>
                  <a:pt x="64282" y="26373"/>
                  <a:pt x="63461" y="27826"/>
                  <a:pt x="62377" y="29040"/>
                </a:cubicBezTo>
                <a:cubicBezTo>
                  <a:pt x="61294" y="30231"/>
                  <a:pt x="59948" y="31183"/>
                  <a:pt x="58496" y="31767"/>
                </a:cubicBezTo>
                <a:cubicBezTo>
                  <a:pt x="57204" y="32296"/>
                  <a:pt x="55837" y="32552"/>
                  <a:pt x="54461" y="32552"/>
                </a:cubicBezTo>
                <a:cubicBezTo>
                  <a:pt x="54290" y="32552"/>
                  <a:pt x="54119" y="32548"/>
                  <a:pt x="53948" y="32541"/>
                </a:cubicBezTo>
                <a:cubicBezTo>
                  <a:pt x="52412" y="32469"/>
                  <a:pt x="50947" y="32064"/>
                  <a:pt x="49626" y="31386"/>
                </a:cubicBezTo>
                <a:cubicBezTo>
                  <a:pt x="48316" y="30719"/>
                  <a:pt x="47161" y="29778"/>
                  <a:pt x="46244" y="28671"/>
                </a:cubicBezTo>
                <a:cubicBezTo>
                  <a:pt x="45339" y="27564"/>
                  <a:pt x="44673" y="26302"/>
                  <a:pt x="44280" y="25004"/>
                </a:cubicBezTo>
                <a:cubicBezTo>
                  <a:pt x="44077" y="24349"/>
                  <a:pt x="43946" y="23682"/>
                  <a:pt x="43875" y="23016"/>
                </a:cubicBezTo>
                <a:cubicBezTo>
                  <a:pt x="43863" y="22837"/>
                  <a:pt x="43851" y="22670"/>
                  <a:pt x="43839" y="22504"/>
                </a:cubicBezTo>
                <a:cubicBezTo>
                  <a:pt x="43827" y="22337"/>
                  <a:pt x="43827" y="22170"/>
                  <a:pt x="43827" y="22004"/>
                </a:cubicBezTo>
                <a:cubicBezTo>
                  <a:pt x="43815" y="21694"/>
                  <a:pt x="43804" y="21396"/>
                  <a:pt x="43804" y="21087"/>
                </a:cubicBezTo>
                <a:cubicBezTo>
                  <a:pt x="43792" y="20753"/>
                  <a:pt x="43768" y="20420"/>
                  <a:pt x="43744" y="20075"/>
                </a:cubicBezTo>
                <a:cubicBezTo>
                  <a:pt x="43518" y="17384"/>
                  <a:pt x="42803" y="14788"/>
                  <a:pt x="41684" y="12467"/>
                </a:cubicBezTo>
                <a:cubicBezTo>
                  <a:pt x="40565" y="10145"/>
                  <a:pt x="39077" y="8097"/>
                  <a:pt x="37362" y="6371"/>
                </a:cubicBezTo>
                <a:cubicBezTo>
                  <a:pt x="35624" y="4656"/>
                  <a:pt x="33671" y="3275"/>
                  <a:pt x="31612" y="2263"/>
                </a:cubicBezTo>
                <a:cubicBezTo>
                  <a:pt x="30588" y="1763"/>
                  <a:pt x="29528" y="1334"/>
                  <a:pt x="28468" y="1001"/>
                </a:cubicBezTo>
                <a:cubicBezTo>
                  <a:pt x="27409" y="668"/>
                  <a:pt x="26337" y="429"/>
                  <a:pt x="25277" y="263"/>
                </a:cubicBezTo>
                <a:cubicBezTo>
                  <a:pt x="24120" y="87"/>
                  <a:pt x="22981" y="0"/>
                  <a:pt x="21863"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17"/>
          <p:cNvSpPr/>
          <p:nvPr/>
        </p:nvSpPr>
        <p:spPr>
          <a:xfrm>
            <a:off x="1763046" y="2761206"/>
            <a:ext cx="5714451" cy="863405"/>
          </a:xfrm>
          <a:custGeom>
            <a:avLst/>
            <a:gdLst/>
            <a:ahLst/>
            <a:cxnLst/>
            <a:rect l="l" t="t" r="r" b="b"/>
            <a:pathLst>
              <a:path w="218338" h="32989" extrusionOk="0">
                <a:moveTo>
                  <a:pt x="76602" y="1"/>
                </a:moveTo>
                <a:cubicBezTo>
                  <a:pt x="75021" y="1"/>
                  <a:pt x="73464" y="328"/>
                  <a:pt x="72045" y="948"/>
                </a:cubicBezTo>
                <a:cubicBezTo>
                  <a:pt x="70319" y="1687"/>
                  <a:pt x="68795" y="2865"/>
                  <a:pt x="67640" y="4318"/>
                </a:cubicBezTo>
                <a:cubicBezTo>
                  <a:pt x="66473" y="5759"/>
                  <a:pt x="65687" y="7473"/>
                  <a:pt x="65330" y="9247"/>
                </a:cubicBezTo>
                <a:cubicBezTo>
                  <a:pt x="65259" y="9699"/>
                  <a:pt x="65187" y="10152"/>
                  <a:pt x="65151" y="10604"/>
                </a:cubicBezTo>
                <a:cubicBezTo>
                  <a:pt x="65151" y="10711"/>
                  <a:pt x="65139" y="10831"/>
                  <a:pt x="65128" y="10938"/>
                </a:cubicBezTo>
                <a:lnTo>
                  <a:pt x="65128" y="11283"/>
                </a:lnTo>
                <a:cubicBezTo>
                  <a:pt x="65116" y="11628"/>
                  <a:pt x="65104" y="11985"/>
                  <a:pt x="65092" y="12343"/>
                </a:cubicBezTo>
                <a:cubicBezTo>
                  <a:pt x="65032" y="13986"/>
                  <a:pt x="64770" y="15617"/>
                  <a:pt x="64330" y="17188"/>
                </a:cubicBezTo>
                <a:cubicBezTo>
                  <a:pt x="63449" y="20344"/>
                  <a:pt x="61818" y="23237"/>
                  <a:pt x="59686" y="25606"/>
                </a:cubicBezTo>
                <a:cubicBezTo>
                  <a:pt x="57555" y="27964"/>
                  <a:pt x="54912" y="29821"/>
                  <a:pt x="52019" y="30988"/>
                </a:cubicBezTo>
                <a:cubicBezTo>
                  <a:pt x="49456" y="32047"/>
                  <a:pt x="46715" y="32559"/>
                  <a:pt x="44029" y="32559"/>
                </a:cubicBezTo>
                <a:cubicBezTo>
                  <a:pt x="43695" y="32559"/>
                  <a:pt x="43362" y="32551"/>
                  <a:pt x="43030" y="32536"/>
                </a:cubicBezTo>
                <a:cubicBezTo>
                  <a:pt x="40017" y="32393"/>
                  <a:pt x="37065" y="31583"/>
                  <a:pt x="34469" y="30250"/>
                </a:cubicBezTo>
                <a:cubicBezTo>
                  <a:pt x="31862" y="28916"/>
                  <a:pt x="29587" y="27071"/>
                  <a:pt x="27790" y="24892"/>
                </a:cubicBezTo>
                <a:cubicBezTo>
                  <a:pt x="26004" y="22713"/>
                  <a:pt x="24682" y="20213"/>
                  <a:pt x="23896" y="17605"/>
                </a:cubicBezTo>
                <a:cubicBezTo>
                  <a:pt x="23503" y="16307"/>
                  <a:pt x="23229" y="14986"/>
                  <a:pt x="23099" y="13664"/>
                </a:cubicBezTo>
                <a:cubicBezTo>
                  <a:pt x="23075" y="13331"/>
                  <a:pt x="23051" y="12997"/>
                  <a:pt x="23027" y="12676"/>
                </a:cubicBezTo>
                <a:cubicBezTo>
                  <a:pt x="23003" y="12343"/>
                  <a:pt x="23003" y="12021"/>
                  <a:pt x="22991" y="11688"/>
                </a:cubicBezTo>
                <a:cubicBezTo>
                  <a:pt x="22991" y="11485"/>
                  <a:pt x="22979" y="11271"/>
                  <a:pt x="22979" y="11057"/>
                </a:cubicBezTo>
                <a:cubicBezTo>
                  <a:pt x="22979" y="10878"/>
                  <a:pt x="22956" y="10711"/>
                  <a:pt x="22944" y="10533"/>
                </a:cubicBezTo>
                <a:cubicBezTo>
                  <a:pt x="22825" y="9116"/>
                  <a:pt x="22456" y="7771"/>
                  <a:pt x="21872" y="6544"/>
                </a:cubicBezTo>
                <a:cubicBezTo>
                  <a:pt x="21289" y="5330"/>
                  <a:pt x="20503" y="4258"/>
                  <a:pt x="19598" y="3342"/>
                </a:cubicBezTo>
                <a:cubicBezTo>
                  <a:pt x="18681" y="2449"/>
                  <a:pt x="17657" y="1722"/>
                  <a:pt x="16574" y="1187"/>
                </a:cubicBezTo>
                <a:cubicBezTo>
                  <a:pt x="14931" y="365"/>
                  <a:pt x="13177" y="6"/>
                  <a:pt x="11515" y="6"/>
                </a:cubicBezTo>
                <a:cubicBezTo>
                  <a:pt x="11008" y="6"/>
                  <a:pt x="10509" y="39"/>
                  <a:pt x="10025" y="103"/>
                </a:cubicBezTo>
                <a:cubicBezTo>
                  <a:pt x="7954" y="353"/>
                  <a:pt x="6156" y="1163"/>
                  <a:pt x="4763" y="2175"/>
                </a:cubicBezTo>
                <a:cubicBezTo>
                  <a:pt x="3358" y="3187"/>
                  <a:pt x="2346" y="4413"/>
                  <a:pt x="1655" y="5556"/>
                </a:cubicBezTo>
                <a:cubicBezTo>
                  <a:pt x="965" y="6711"/>
                  <a:pt x="572" y="7794"/>
                  <a:pt x="346" y="8687"/>
                </a:cubicBezTo>
                <a:cubicBezTo>
                  <a:pt x="131" y="9580"/>
                  <a:pt x="48" y="10283"/>
                  <a:pt x="24" y="10771"/>
                </a:cubicBezTo>
                <a:cubicBezTo>
                  <a:pt x="0" y="11009"/>
                  <a:pt x="12" y="11188"/>
                  <a:pt x="0" y="11307"/>
                </a:cubicBezTo>
                <a:cubicBezTo>
                  <a:pt x="0" y="11438"/>
                  <a:pt x="0" y="11497"/>
                  <a:pt x="0" y="11497"/>
                </a:cubicBezTo>
                <a:lnTo>
                  <a:pt x="429" y="11497"/>
                </a:lnTo>
                <a:cubicBezTo>
                  <a:pt x="429" y="11497"/>
                  <a:pt x="429" y="11438"/>
                  <a:pt x="429" y="11319"/>
                </a:cubicBezTo>
                <a:cubicBezTo>
                  <a:pt x="441" y="11200"/>
                  <a:pt x="429" y="11021"/>
                  <a:pt x="453" y="10795"/>
                </a:cubicBezTo>
                <a:cubicBezTo>
                  <a:pt x="477" y="10330"/>
                  <a:pt x="548" y="9652"/>
                  <a:pt x="762" y="8783"/>
                </a:cubicBezTo>
                <a:cubicBezTo>
                  <a:pt x="977" y="7925"/>
                  <a:pt x="1346" y="6890"/>
                  <a:pt x="2013" y="5770"/>
                </a:cubicBezTo>
                <a:cubicBezTo>
                  <a:pt x="2691" y="4675"/>
                  <a:pt x="3656" y="3496"/>
                  <a:pt x="5013" y="2520"/>
                </a:cubicBezTo>
                <a:cubicBezTo>
                  <a:pt x="6358" y="1544"/>
                  <a:pt x="8085" y="770"/>
                  <a:pt x="10073" y="520"/>
                </a:cubicBezTo>
                <a:cubicBezTo>
                  <a:pt x="10526" y="460"/>
                  <a:pt x="10996" y="430"/>
                  <a:pt x="11476" y="430"/>
                </a:cubicBezTo>
                <a:cubicBezTo>
                  <a:pt x="12044" y="430"/>
                  <a:pt x="12624" y="472"/>
                  <a:pt x="13204" y="555"/>
                </a:cubicBezTo>
                <a:cubicBezTo>
                  <a:pt x="13740" y="651"/>
                  <a:pt x="14276" y="770"/>
                  <a:pt x="14812" y="936"/>
                </a:cubicBezTo>
                <a:cubicBezTo>
                  <a:pt x="15336" y="1103"/>
                  <a:pt x="15871" y="1317"/>
                  <a:pt x="16383" y="1568"/>
                </a:cubicBezTo>
                <a:cubicBezTo>
                  <a:pt x="17431" y="2079"/>
                  <a:pt x="18419" y="2782"/>
                  <a:pt x="19300" y="3651"/>
                </a:cubicBezTo>
                <a:cubicBezTo>
                  <a:pt x="20170" y="4520"/>
                  <a:pt x="20920" y="5568"/>
                  <a:pt x="21491" y="6735"/>
                </a:cubicBezTo>
                <a:cubicBezTo>
                  <a:pt x="22051" y="7902"/>
                  <a:pt x="22408" y="9199"/>
                  <a:pt x="22515" y="10569"/>
                </a:cubicBezTo>
                <a:cubicBezTo>
                  <a:pt x="22527" y="10735"/>
                  <a:pt x="22551" y="10902"/>
                  <a:pt x="22551" y="11081"/>
                </a:cubicBezTo>
                <a:cubicBezTo>
                  <a:pt x="22551" y="11283"/>
                  <a:pt x="22563" y="11485"/>
                  <a:pt x="22563" y="11688"/>
                </a:cubicBezTo>
                <a:cubicBezTo>
                  <a:pt x="22575" y="12021"/>
                  <a:pt x="22575" y="12366"/>
                  <a:pt x="22598" y="12700"/>
                </a:cubicBezTo>
                <a:cubicBezTo>
                  <a:pt x="22622" y="13033"/>
                  <a:pt x="22646" y="13367"/>
                  <a:pt x="22670" y="13700"/>
                </a:cubicBezTo>
                <a:cubicBezTo>
                  <a:pt x="22813" y="15057"/>
                  <a:pt x="23087" y="16403"/>
                  <a:pt x="23480" y="17736"/>
                </a:cubicBezTo>
                <a:cubicBezTo>
                  <a:pt x="24289" y="20391"/>
                  <a:pt x="25635" y="22939"/>
                  <a:pt x="27468" y="25166"/>
                </a:cubicBezTo>
                <a:cubicBezTo>
                  <a:pt x="29290" y="27380"/>
                  <a:pt x="31611" y="29273"/>
                  <a:pt x="34267" y="30631"/>
                </a:cubicBezTo>
                <a:cubicBezTo>
                  <a:pt x="36934" y="32000"/>
                  <a:pt x="39934" y="32821"/>
                  <a:pt x="43006" y="32964"/>
                </a:cubicBezTo>
                <a:cubicBezTo>
                  <a:pt x="43339" y="32980"/>
                  <a:pt x="43673" y="32988"/>
                  <a:pt x="44008" y="32988"/>
                </a:cubicBezTo>
                <a:cubicBezTo>
                  <a:pt x="46754" y="32988"/>
                  <a:pt x="49564" y="32464"/>
                  <a:pt x="52185" y="31393"/>
                </a:cubicBezTo>
                <a:cubicBezTo>
                  <a:pt x="55126" y="30190"/>
                  <a:pt x="57829" y="28297"/>
                  <a:pt x="60008" y="25892"/>
                </a:cubicBezTo>
                <a:cubicBezTo>
                  <a:pt x="62187" y="23475"/>
                  <a:pt x="63842" y="20534"/>
                  <a:pt x="64735" y="17308"/>
                </a:cubicBezTo>
                <a:cubicBezTo>
                  <a:pt x="65187" y="15700"/>
                  <a:pt x="65461" y="14033"/>
                  <a:pt x="65520" y="12355"/>
                </a:cubicBezTo>
                <a:cubicBezTo>
                  <a:pt x="65532" y="11997"/>
                  <a:pt x="65544" y="11640"/>
                  <a:pt x="65544" y="11283"/>
                </a:cubicBezTo>
                <a:lnTo>
                  <a:pt x="65556" y="10962"/>
                </a:lnTo>
                <a:cubicBezTo>
                  <a:pt x="65556" y="10854"/>
                  <a:pt x="65568" y="10747"/>
                  <a:pt x="65580" y="10628"/>
                </a:cubicBezTo>
                <a:cubicBezTo>
                  <a:pt x="65604" y="10200"/>
                  <a:pt x="65675" y="9759"/>
                  <a:pt x="65759" y="9330"/>
                </a:cubicBezTo>
                <a:cubicBezTo>
                  <a:pt x="66092" y="7628"/>
                  <a:pt x="66842" y="5973"/>
                  <a:pt x="67973" y="4580"/>
                </a:cubicBezTo>
                <a:cubicBezTo>
                  <a:pt x="69080" y="3187"/>
                  <a:pt x="70557" y="2056"/>
                  <a:pt x="72212" y="1341"/>
                </a:cubicBezTo>
                <a:cubicBezTo>
                  <a:pt x="73582" y="740"/>
                  <a:pt x="75084" y="432"/>
                  <a:pt x="76607" y="432"/>
                </a:cubicBezTo>
                <a:cubicBezTo>
                  <a:pt x="76923" y="432"/>
                  <a:pt x="77241" y="446"/>
                  <a:pt x="77558" y="472"/>
                </a:cubicBezTo>
                <a:cubicBezTo>
                  <a:pt x="79391" y="615"/>
                  <a:pt x="81177" y="1246"/>
                  <a:pt x="82725" y="2270"/>
                </a:cubicBezTo>
                <a:cubicBezTo>
                  <a:pt x="83499" y="2782"/>
                  <a:pt x="84201" y="3401"/>
                  <a:pt x="84832" y="4092"/>
                </a:cubicBezTo>
                <a:cubicBezTo>
                  <a:pt x="85452" y="4794"/>
                  <a:pt x="85999" y="5556"/>
                  <a:pt x="86428" y="6390"/>
                </a:cubicBezTo>
                <a:lnTo>
                  <a:pt x="86595" y="6699"/>
                </a:lnTo>
                <a:lnTo>
                  <a:pt x="86737" y="7021"/>
                </a:lnTo>
                <a:cubicBezTo>
                  <a:pt x="86833" y="7223"/>
                  <a:pt x="86904" y="7449"/>
                  <a:pt x="86999" y="7664"/>
                </a:cubicBezTo>
                <a:cubicBezTo>
                  <a:pt x="87154" y="8104"/>
                  <a:pt x="87297" y="8556"/>
                  <a:pt x="87392" y="9009"/>
                </a:cubicBezTo>
                <a:cubicBezTo>
                  <a:pt x="87511" y="9461"/>
                  <a:pt x="87571" y="9938"/>
                  <a:pt x="87618" y="10402"/>
                </a:cubicBezTo>
                <a:cubicBezTo>
                  <a:pt x="87630" y="10640"/>
                  <a:pt x="87666" y="10866"/>
                  <a:pt x="87666" y="11104"/>
                </a:cubicBezTo>
                <a:lnTo>
                  <a:pt x="87690" y="12116"/>
                </a:lnTo>
                <a:cubicBezTo>
                  <a:pt x="87773" y="15772"/>
                  <a:pt x="88857" y="19427"/>
                  <a:pt x="90750" y="22570"/>
                </a:cubicBezTo>
                <a:cubicBezTo>
                  <a:pt x="92655" y="25713"/>
                  <a:pt x="95358" y="28380"/>
                  <a:pt x="98572" y="30190"/>
                </a:cubicBezTo>
                <a:cubicBezTo>
                  <a:pt x="100180" y="31107"/>
                  <a:pt x="101906" y="31797"/>
                  <a:pt x="103692" y="32286"/>
                </a:cubicBezTo>
                <a:cubicBezTo>
                  <a:pt x="105478" y="32750"/>
                  <a:pt x="107335" y="32976"/>
                  <a:pt x="109169" y="32988"/>
                </a:cubicBezTo>
                <a:cubicBezTo>
                  <a:pt x="111002" y="32976"/>
                  <a:pt x="112860" y="32750"/>
                  <a:pt x="114646" y="32286"/>
                </a:cubicBezTo>
                <a:cubicBezTo>
                  <a:pt x="116432" y="31797"/>
                  <a:pt x="118158" y="31107"/>
                  <a:pt x="119765" y="30190"/>
                </a:cubicBezTo>
                <a:cubicBezTo>
                  <a:pt x="122980" y="28380"/>
                  <a:pt x="125683" y="25713"/>
                  <a:pt x="127588" y="22570"/>
                </a:cubicBezTo>
                <a:cubicBezTo>
                  <a:pt x="129481" y="19427"/>
                  <a:pt x="130552" y="15772"/>
                  <a:pt x="130648" y="12116"/>
                </a:cubicBezTo>
                <a:lnTo>
                  <a:pt x="130671" y="11104"/>
                </a:lnTo>
                <a:cubicBezTo>
                  <a:pt x="130671" y="10866"/>
                  <a:pt x="130707" y="10640"/>
                  <a:pt x="130719" y="10402"/>
                </a:cubicBezTo>
                <a:cubicBezTo>
                  <a:pt x="130767" y="9938"/>
                  <a:pt x="130826" y="9461"/>
                  <a:pt x="130945" y="9009"/>
                </a:cubicBezTo>
                <a:cubicBezTo>
                  <a:pt x="131041" y="8556"/>
                  <a:pt x="131183" y="8104"/>
                  <a:pt x="131338" y="7664"/>
                </a:cubicBezTo>
                <a:cubicBezTo>
                  <a:pt x="131433" y="7449"/>
                  <a:pt x="131505" y="7223"/>
                  <a:pt x="131600" y="7021"/>
                </a:cubicBezTo>
                <a:lnTo>
                  <a:pt x="131743" y="6699"/>
                </a:lnTo>
                <a:lnTo>
                  <a:pt x="131910" y="6390"/>
                </a:lnTo>
                <a:cubicBezTo>
                  <a:pt x="132338" y="5556"/>
                  <a:pt x="132886" y="4794"/>
                  <a:pt x="133505" y="4092"/>
                </a:cubicBezTo>
                <a:cubicBezTo>
                  <a:pt x="134136" y="3401"/>
                  <a:pt x="134839" y="2782"/>
                  <a:pt x="135613" y="2270"/>
                </a:cubicBezTo>
                <a:cubicBezTo>
                  <a:pt x="137160" y="1246"/>
                  <a:pt x="138946" y="615"/>
                  <a:pt x="140780" y="472"/>
                </a:cubicBezTo>
                <a:cubicBezTo>
                  <a:pt x="141097" y="446"/>
                  <a:pt x="141414" y="432"/>
                  <a:pt x="141730" y="432"/>
                </a:cubicBezTo>
                <a:cubicBezTo>
                  <a:pt x="143254" y="432"/>
                  <a:pt x="144755" y="740"/>
                  <a:pt x="146126" y="1341"/>
                </a:cubicBezTo>
                <a:cubicBezTo>
                  <a:pt x="147781" y="2056"/>
                  <a:pt x="149257" y="3187"/>
                  <a:pt x="150364" y="4580"/>
                </a:cubicBezTo>
                <a:cubicBezTo>
                  <a:pt x="151496" y="5973"/>
                  <a:pt x="152246" y="7628"/>
                  <a:pt x="152579" y="9330"/>
                </a:cubicBezTo>
                <a:cubicBezTo>
                  <a:pt x="152662" y="9759"/>
                  <a:pt x="152734" y="10200"/>
                  <a:pt x="152758" y="10628"/>
                </a:cubicBezTo>
                <a:cubicBezTo>
                  <a:pt x="152769" y="10747"/>
                  <a:pt x="152781" y="10854"/>
                  <a:pt x="152781" y="10962"/>
                </a:cubicBezTo>
                <a:lnTo>
                  <a:pt x="152793" y="11283"/>
                </a:lnTo>
                <a:cubicBezTo>
                  <a:pt x="152793" y="11640"/>
                  <a:pt x="152805" y="11997"/>
                  <a:pt x="152817" y="12355"/>
                </a:cubicBezTo>
                <a:cubicBezTo>
                  <a:pt x="152877" y="14033"/>
                  <a:pt x="153150" y="15700"/>
                  <a:pt x="153603" y="17308"/>
                </a:cubicBezTo>
                <a:cubicBezTo>
                  <a:pt x="154496" y="20534"/>
                  <a:pt x="156151" y="23475"/>
                  <a:pt x="158330" y="25892"/>
                </a:cubicBezTo>
                <a:cubicBezTo>
                  <a:pt x="160509" y="28297"/>
                  <a:pt x="163211" y="30190"/>
                  <a:pt x="166152" y="31393"/>
                </a:cubicBezTo>
                <a:cubicBezTo>
                  <a:pt x="168773" y="32464"/>
                  <a:pt x="171583" y="32988"/>
                  <a:pt x="174330" y="32988"/>
                </a:cubicBezTo>
                <a:cubicBezTo>
                  <a:pt x="174665" y="32988"/>
                  <a:pt x="174999" y="32980"/>
                  <a:pt x="175332" y="32964"/>
                </a:cubicBezTo>
                <a:cubicBezTo>
                  <a:pt x="178404" y="32821"/>
                  <a:pt x="181404" y="32000"/>
                  <a:pt x="184071" y="30631"/>
                </a:cubicBezTo>
                <a:cubicBezTo>
                  <a:pt x="186726" y="29273"/>
                  <a:pt x="189048" y="27380"/>
                  <a:pt x="190869" y="25166"/>
                </a:cubicBezTo>
                <a:cubicBezTo>
                  <a:pt x="192703" y="22939"/>
                  <a:pt x="194048" y="20391"/>
                  <a:pt x="194858" y="17736"/>
                </a:cubicBezTo>
                <a:cubicBezTo>
                  <a:pt x="195251" y="16403"/>
                  <a:pt x="195525" y="15057"/>
                  <a:pt x="195668" y="13700"/>
                </a:cubicBezTo>
                <a:cubicBezTo>
                  <a:pt x="195692" y="13367"/>
                  <a:pt x="195715" y="13033"/>
                  <a:pt x="195739" y="12700"/>
                </a:cubicBezTo>
                <a:cubicBezTo>
                  <a:pt x="195763" y="12366"/>
                  <a:pt x="195763" y="12021"/>
                  <a:pt x="195775" y="11688"/>
                </a:cubicBezTo>
                <a:cubicBezTo>
                  <a:pt x="195775" y="11485"/>
                  <a:pt x="195787" y="11283"/>
                  <a:pt x="195787" y="11081"/>
                </a:cubicBezTo>
                <a:cubicBezTo>
                  <a:pt x="195787" y="10902"/>
                  <a:pt x="195811" y="10735"/>
                  <a:pt x="195822" y="10569"/>
                </a:cubicBezTo>
                <a:cubicBezTo>
                  <a:pt x="195930" y="9199"/>
                  <a:pt x="196287" y="7902"/>
                  <a:pt x="196846" y="6735"/>
                </a:cubicBezTo>
                <a:cubicBezTo>
                  <a:pt x="197418" y="5568"/>
                  <a:pt x="198168" y="4520"/>
                  <a:pt x="199037" y="3651"/>
                </a:cubicBezTo>
                <a:cubicBezTo>
                  <a:pt x="199918" y="2782"/>
                  <a:pt x="200906" y="2079"/>
                  <a:pt x="201954" y="1568"/>
                </a:cubicBezTo>
                <a:cubicBezTo>
                  <a:pt x="202466" y="1317"/>
                  <a:pt x="203002" y="1103"/>
                  <a:pt x="203526" y="936"/>
                </a:cubicBezTo>
                <a:cubicBezTo>
                  <a:pt x="204062" y="770"/>
                  <a:pt x="204597" y="651"/>
                  <a:pt x="205133" y="555"/>
                </a:cubicBezTo>
                <a:cubicBezTo>
                  <a:pt x="205714" y="472"/>
                  <a:pt x="206294" y="430"/>
                  <a:pt x="206861" y="430"/>
                </a:cubicBezTo>
                <a:cubicBezTo>
                  <a:pt x="207341" y="430"/>
                  <a:pt x="207812" y="460"/>
                  <a:pt x="208265" y="520"/>
                </a:cubicBezTo>
                <a:cubicBezTo>
                  <a:pt x="210253" y="770"/>
                  <a:pt x="211979" y="1544"/>
                  <a:pt x="213325" y="2520"/>
                </a:cubicBezTo>
                <a:cubicBezTo>
                  <a:pt x="214682" y="3496"/>
                  <a:pt x="215646" y="4675"/>
                  <a:pt x="216325" y="5770"/>
                </a:cubicBezTo>
                <a:cubicBezTo>
                  <a:pt x="216992" y="6890"/>
                  <a:pt x="217361" y="7925"/>
                  <a:pt x="217575" y="8783"/>
                </a:cubicBezTo>
                <a:cubicBezTo>
                  <a:pt x="217790" y="9652"/>
                  <a:pt x="217861" y="10330"/>
                  <a:pt x="217885" y="10795"/>
                </a:cubicBezTo>
                <a:cubicBezTo>
                  <a:pt x="217909" y="11021"/>
                  <a:pt x="217897" y="11200"/>
                  <a:pt x="217909" y="11319"/>
                </a:cubicBezTo>
                <a:cubicBezTo>
                  <a:pt x="217909" y="11438"/>
                  <a:pt x="217909" y="11497"/>
                  <a:pt x="217909" y="11497"/>
                </a:cubicBezTo>
                <a:lnTo>
                  <a:pt x="218337" y="11497"/>
                </a:lnTo>
                <a:cubicBezTo>
                  <a:pt x="218337" y="11497"/>
                  <a:pt x="218337" y="11438"/>
                  <a:pt x="218337" y="11307"/>
                </a:cubicBezTo>
                <a:cubicBezTo>
                  <a:pt x="218325" y="11188"/>
                  <a:pt x="218337" y="11009"/>
                  <a:pt x="218313" y="10771"/>
                </a:cubicBezTo>
                <a:cubicBezTo>
                  <a:pt x="218290" y="10283"/>
                  <a:pt x="218206" y="9580"/>
                  <a:pt x="217992" y="8676"/>
                </a:cubicBezTo>
                <a:cubicBezTo>
                  <a:pt x="217766" y="7783"/>
                  <a:pt x="217373" y="6711"/>
                  <a:pt x="216682" y="5556"/>
                </a:cubicBezTo>
                <a:cubicBezTo>
                  <a:pt x="215992" y="4413"/>
                  <a:pt x="214980" y="3187"/>
                  <a:pt x="213575" y="2175"/>
                </a:cubicBezTo>
                <a:cubicBezTo>
                  <a:pt x="212182" y="1163"/>
                  <a:pt x="210384" y="353"/>
                  <a:pt x="208312" y="103"/>
                </a:cubicBezTo>
                <a:cubicBezTo>
                  <a:pt x="207828" y="39"/>
                  <a:pt x="207330" y="6"/>
                  <a:pt x="206823" y="6"/>
                </a:cubicBezTo>
                <a:cubicBezTo>
                  <a:pt x="205160" y="6"/>
                  <a:pt x="203406" y="365"/>
                  <a:pt x="201764" y="1187"/>
                </a:cubicBezTo>
                <a:cubicBezTo>
                  <a:pt x="200680" y="1722"/>
                  <a:pt x="199656" y="2449"/>
                  <a:pt x="198740" y="3342"/>
                </a:cubicBezTo>
                <a:cubicBezTo>
                  <a:pt x="197835" y="4258"/>
                  <a:pt x="197049" y="5330"/>
                  <a:pt x="196465" y="6544"/>
                </a:cubicBezTo>
                <a:cubicBezTo>
                  <a:pt x="195882" y="7771"/>
                  <a:pt x="195513" y="9116"/>
                  <a:pt x="195394" y="10533"/>
                </a:cubicBezTo>
                <a:cubicBezTo>
                  <a:pt x="195382" y="10711"/>
                  <a:pt x="195358" y="10878"/>
                  <a:pt x="195358" y="11057"/>
                </a:cubicBezTo>
                <a:cubicBezTo>
                  <a:pt x="195358" y="11271"/>
                  <a:pt x="195358" y="11473"/>
                  <a:pt x="195346" y="11688"/>
                </a:cubicBezTo>
                <a:cubicBezTo>
                  <a:pt x="195334" y="12021"/>
                  <a:pt x="195334" y="12343"/>
                  <a:pt x="195322" y="12676"/>
                </a:cubicBezTo>
                <a:cubicBezTo>
                  <a:pt x="195287" y="12997"/>
                  <a:pt x="195263" y="13331"/>
                  <a:pt x="195239" y="13664"/>
                </a:cubicBezTo>
                <a:cubicBezTo>
                  <a:pt x="195108" y="14986"/>
                  <a:pt x="194846" y="16307"/>
                  <a:pt x="194441" y="17605"/>
                </a:cubicBezTo>
                <a:cubicBezTo>
                  <a:pt x="193656" y="20213"/>
                  <a:pt x="192334" y="22713"/>
                  <a:pt x="190548" y="24892"/>
                </a:cubicBezTo>
                <a:cubicBezTo>
                  <a:pt x="188750" y="27059"/>
                  <a:pt x="186476" y="28916"/>
                  <a:pt x="183869" y="30250"/>
                </a:cubicBezTo>
                <a:cubicBezTo>
                  <a:pt x="181273" y="31583"/>
                  <a:pt x="178320" y="32393"/>
                  <a:pt x="175308" y="32536"/>
                </a:cubicBezTo>
                <a:cubicBezTo>
                  <a:pt x="174976" y="32551"/>
                  <a:pt x="174643" y="32559"/>
                  <a:pt x="174308" y="32559"/>
                </a:cubicBezTo>
                <a:cubicBezTo>
                  <a:pt x="171623" y="32559"/>
                  <a:pt x="168881" y="32047"/>
                  <a:pt x="166319" y="30988"/>
                </a:cubicBezTo>
                <a:cubicBezTo>
                  <a:pt x="163426" y="29821"/>
                  <a:pt x="160782" y="27964"/>
                  <a:pt x="158651" y="25606"/>
                </a:cubicBezTo>
                <a:cubicBezTo>
                  <a:pt x="156520" y="23237"/>
                  <a:pt x="154889" y="20344"/>
                  <a:pt x="154008" y="17188"/>
                </a:cubicBezTo>
                <a:cubicBezTo>
                  <a:pt x="153567" y="15617"/>
                  <a:pt x="153305" y="13986"/>
                  <a:pt x="153246" y="12343"/>
                </a:cubicBezTo>
                <a:cubicBezTo>
                  <a:pt x="153234" y="11985"/>
                  <a:pt x="153222" y="11628"/>
                  <a:pt x="153210" y="11283"/>
                </a:cubicBezTo>
                <a:lnTo>
                  <a:pt x="153210" y="10938"/>
                </a:lnTo>
                <a:cubicBezTo>
                  <a:pt x="153198" y="10831"/>
                  <a:pt x="153186" y="10711"/>
                  <a:pt x="153186" y="10604"/>
                </a:cubicBezTo>
                <a:cubicBezTo>
                  <a:pt x="153150" y="10152"/>
                  <a:pt x="153079" y="9699"/>
                  <a:pt x="153008" y="9247"/>
                </a:cubicBezTo>
                <a:cubicBezTo>
                  <a:pt x="152650" y="7473"/>
                  <a:pt x="151865" y="5759"/>
                  <a:pt x="150698" y="4318"/>
                </a:cubicBezTo>
                <a:cubicBezTo>
                  <a:pt x="149543" y="2865"/>
                  <a:pt x="148019" y="1687"/>
                  <a:pt x="146292" y="948"/>
                </a:cubicBezTo>
                <a:cubicBezTo>
                  <a:pt x="144874" y="328"/>
                  <a:pt x="143317" y="1"/>
                  <a:pt x="141735" y="1"/>
                </a:cubicBezTo>
                <a:cubicBezTo>
                  <a:pt x="141406" y="1"/>
                  <a:pt x="141075" y="15"/>
                  <a:pt x="140744" y="44"/>
                </a:cubicBezTo>
                <a:cubicBezTo>
                  <a:pt x="138839" y="198"/>
                  <a:pt x="136994" y="853"/>
                  <a:pt x="135374" y="1913"/>
                </a:cubicBezTo>
                <a:cubicBezTo>
                  <a:pt x="134577" y="2449"/>
                  <a:pt x="133839" y="3092"/>
                  <a:pt x="133184" y="3806"/>
                </a:cubicBezTo>
                <a:cubicBezTo>
                  <a:pt x="132541" y="4532"/>
                  <a:pt x="131969" y="5330"/>
                  <a:pt x="131529" y="6187"/>
                </a:cubicBezTo>
                <a:lnTo>
                  <a:pt x="131362" y="6509"/>
                </a:lnTo>
                <a:lnTo>
                  <a:pt x="131219" y="6842"/>
                </a:lnTo>
                <a:cubicBezTo>
                  <a:pt x="131112" y="7068"/>
                  <a:pt x="131041" y="7294"/>
                  <a:pt x="130933" y="7521"/>
                </a:cubicBezTo>
                <a:cubicBezTo>
                  <a:pt x="130779" y="7973"/>
                  <a:pt x="130624" y="8437"/>
                  <a:pt x="130529" y="8914"/>
                </a:cubicBezTo>
                <a:cubicBezTo>
                  <a:pt x="130410" y="9390"/>
                  <a:pt x="130350" y="9878"/>
                  <a:pt x="130290" y="10354"/>
                </a:cubicBezTo>
                <a:cubicBezTo>
                  <a:pt x="130279" y="10604"/>
                  <a:pt x="130243" y="10842"/>
                  <a:pt x="130243" y="11092"/>
                </a:cubicBezTo>
                <a:lnTo>
                  <a:pt x="130219" y="12105"/>
                </a:lnTo>
                <a:cubicBezTo>
                  <a:pt x="130136" y="15676"/>
                  <a:pt x="129076" y="19260"/>
                  <a:pt x="127219" y="22356"/>
                </a:cubicBezTo>
                <a:cubicBezTo>
                  <a:pt x="125349" y="25439"/>
                  <a:pt x="122706" y="28047"/>
                  <a:pt x="119551" y="29821"/>
                </a:cubicBezTo>
                <a:cubicBezTo>
                  <a:pt x="117979" y="30726"/>
                  <a:pt x="116289" y="31393"/>
                  <a:pt x="114539" y="31869"/>
                </a:cubicBezTo>
                <a:cubicBezTo>
                  <a:pt x="112776" y="32321"/>
                  <a:pt x="110967" y="32548"/>
                  <a:pt x="109169" y="32559"/>
                </a:cubicBezTo>
                <a:cubicBezTo>
                  <a:pt x="107371" y="32548"/>
                  <a:pt x="105561" y="32321"/>
                  <a:pt x="103799" y="31869"/>
                </a:cubicBezTo>
                <a:cubicBezTo>
                  <a:pt x="102049" y="31393"/>
                  <a:pt x="100358" y="30726"/>
                  <a:pt x="98787" y="29821"/>
                </a:cubicBezTo>
                <a:cubicBezTo>
                  <a:pt x="95631" y="28047"/>
                  <a:pt x="92988" y="25439"/>
                  <a:pt x="91119" y="22356"/>
                </a:cubicBezTo>
                <a:cubicBezTo>
                  <a:pt x="89262" y="19272"/>
                  <a:pt x="88202" y="15688"/>
                  <a:pt x="88119" y="12105"/>
                </a:cubicBezTo>
                <a:lnTo>
                  <a:pt x="88095" y="11092"/>
                </a:lnTo>
                <a:cubicBezTo>
                  <a:pt x="88095" y="10842"/>
                  <a:pt x="88059" y="10604"/>
                  <a:pt x="88047" y="10354"/>
                </a:cubicBezTo>
                <a:cubicBezTo>
                  <a:pt x="87988" y="9878"/>
                  <a:pt x="87928" y="9390"/>
                  <a:pt x="87809" y="8914"/>
                </a:cubicBezTo>
                <a:cubicBezTo>
                  <a:pt x="87714" y="8437"/>
                  <a:pt x="87559" y="7973"/>
                  <a:pt x="87404" y="7521"/>
                </a:cubicBezTo>
                <a:cubicBezTo>
                  <a:pt x="87309" y="7294"/>
                  <a:pt x="87226" y="7068"/>
                  <a:pt x="87118" y="6842"/>
                </a:cubicBezTo>
                <a:lnTo>
                  <a:pt x="86976" y="6509"/>
                </a:lnTo>
                <a:lnTo>
                  <a:pt x="86809" y="6187"/>
                </a:lnTo>
                <a:cubicBezTo>
                  <a:pt x="86368" y="5330"/>
                  <a:pt x="85797" y="4532"/>
                  <a:pt x="85154" y="3806"/>
                </a:cubicBezTo>
                <a:cubicBezTo>
                  <a:pt x="84499" y="3092"/>
                  <a:pt x="83761" y="2449"/>
                  <a:pt x="82963" y="1913"/>
                </a:cubicBezTo>
                <a:cubicBezTo>
                  <a:pt x="81344" y="853"/>
                  <a:pt x="79498" y="198"/>
                  <a:pt x="77593" y="44"/>
                </a:cubicBezTo>
                <a:cubicBezTo>
                  <a:pt x="77263" y="15"/>
                  <a:pt x="76932" y="1"/>
                  <a:pt x="76602" y="1"/>
                </a:cubicBez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17"/>
          <p:cNvSpPr/>
          <p:nvPr/>
        </p:nvSpPr>
        <p:spPr>
          <a:xfrm>
            <a:off x="1501294" y="2499715"/>
            <a:ext cx="6237954" cy="863195"/>
          </a:xfrm>
          <a:custGeom>
            <a:avLst/>
            <a:gdLst/>
            <a:ahLst/>
            <a:cxnLst/>
            <a:rect l="l" t="t" r="r" b="b"/>
            <a:pathLst>
              <a:path w="238340" h="32981" extrusionOk="0">
                <a:moveTo>
                  <a:pt x="21497" y="1"/>
                </a:moveTo>
                <a:cubicBezTo>
                  <a:pt x="20566" y="1"/>
                  <a:pt x="19650" y="60"/>
                  <a:pt x="18752" y="176"/>
                </a:cubicBezTo>
                <a:cubicBezTo>
                  <a:pt x="16824" y="414"/>
                  <a:pt x="15002" y="926"/>
                  <a:pt x="13347" y="1593"/>
                </a:cubicBezTo>
                <a:cubicBezTo>
                  <a:pt x="11692" y="2272"/>
                  <a:pt x="10216" y="3129"/>
                  <a:pt x="8906" y="4070"/>
                </a:cubicBezTo>
                <a:cubicBezTo>
                  <a:pt x="6275" y="5963"/>
                  <a:pt x="4405" y="8225"/>
                  <a:pt x="3096" y="10368"/>
                </a:cubicBezTo>
                <a:cubicBezTo>
                  <a:pt x="1810" y="12523"/>
                  <a:pt x="1072" y="14559"/>
                  <a:pt x="655" y="16238"/>
                </a:cubicBezTo>
                <a:cubicBezTo>
                  <a:pt x="238" y="17916"/>
                  <a:pt x="95" y="19250"/>
                  <a:pt x="48" y="20131"/>
                </a:cubicBezTo>
                <a:cubicBezTo>
                  <a:pt x="12" y="20583"/>
                  <a:pt x="24" y="20917"/>
                  <a:pt x="12" y="21143"/>
                </a:cubicBezTo>
                <a:cubicBezTo>
                  <a:pt x="0" y="21369"/>
                  <a:pt x="0" y="21488"/>
                  <a:pt x="0" y="21488"/>
                </a:cubicBezTo>
                <a:lnTo>
                  <a:pt x="429" y="21488"/>
                </a:lnTo>
                <a:cubicBezTo>
                  <a:pt x="429" y="21488"/>
                  <a:pt x="429" y="21369"/>
                  <a:pt x="441" y="21155"/>
                </a:cubicBezTo>
                <a:cubicBezTo>
                  <a:pt x="441" y="20929"/>
                  <a:pt x="441" y="20595"/>
                  <a:pt x="476" y="20167"/>
                </a:cubicBezTo>
                <a:cubicBezTo>
                  <a:pt x="524" y="19286"/>
                  <a:pt x="655" y="17988"/>
                  <a:pt x="1060" y="16345"/>
                </a:cubicBezTo>
                <a:cubicBezTo>
                  <a:pt x="1477" y="14702"/>
                  <a:pt x="2191" y="12702"/>
                  <a:pt x="3465" y="10582"/>
                </a:cubicBezTo>
                <a:cubicBezTo>
                  <a:pt x="4739" y="8487"/>
                  <a:pt x="6584" y="6272"/>
                  <a:pt x="9156" y="4415"/>
                </a:cubicBezTo>
                <a:cubicBezTo>
                  <a:pt x="10430" y="3498"/>
                  <a:pt x="11883" y="2653"/>
                  <a:pt x="13514" y="1986"/>
                </a:cubicBezTo>
                <a:cubicBezTo>
                  <a:pt x="15133" y="1331"/>
                  <a:pt x="16919" y="831"/>
                  <a:pt x="18812" y="593"/>
                </a:cubicBezTo>
                <a:cubicBezTo>
                  <a:pt x="19668" y="480"/>
                  <a:pt x="20543" y="423"/>
                  <a:pt x="21433" y="423"/>
                </a:cubicBezTo>
                <a:cubicBezTo>
                  <a:pt x="22513" y="423"/>
                  <a:pt x="23614" y="507"/>
                  <a:pt x="24729" y="676"/>
                </a:cubicBezTo>
                <a:cubicBezTo>
                  <a:pt x="25753" y="831"/>
                  <a:pt x="26777" y="1069"/>
                  <a:pt x="27801" y="1391"/>
                </a:cubicBezTo>
                <a:cubicBezTo>
                  <a:pt x="28825" y="1712"/>
                  <a:pt x="29825" y="2117"/>
                  <a:pt x="30825" y="2605"/>
                </a:cubicBezTo>
                <a:cubicBezTo>
                  <a:pt x="32802" y="3581"/>
                  <a:pt x="34683" y="4903"/>
                  <a:pt x="36350" y="6546"/>
                </a:cubicBezTo>
                <a:cubicBezTo>
                  <a:pt x="38005" y="8201"/>
                  <a:pt x="39434" y="10177"/>
                  <a:pt x="40505" y="12416"/>
                </a:cubicBezTo>
                <a:cubicBezTo>
                  <a:pt x="41577" y="14642"/>
                  <a:pt x="42267" y="17143"/>
                  <a:pt x="42482" y="19726"/>
                </a:cubicBezTo>
                <a:cubicBezTo>
                  <a:pt x="42505" y="20048"/>
                  <a:pt x="42529" y="20381"/>
                  <a:pt x="42541" y="20702"/>
                </a:cubicBezTo>
                <a:cubicBezTo>
                  <a:pt x="42541" y="21000"/>
                  <a:pt x="42553" y="21298"/>
                  <a:pt x="42565" y="21595"/>
                </a:cubicBezTo>
                <a:cubicBezTo>
                  <a:pt x="42565" y="21774"/>
                  <a:pt x="42565" y="21953"/>
                  <a:pt x="42577" y="22131"/>
                </a:cubicBezTo>
                <a:cubicBezTo>
                  <a:pt x="42589" y="22322"/>
                  <a:pt x="42601" y="22500"/>
                  <a:pt x="42613" y="22679"/>
                </a:cubicBezTo>
                <a:cubicBezTo>
                  <a:pt x="42696" y="23405"/>
                  <a:pt x="42839" y="24120"/>
                  <a:pt x="43053" y="24822"/>
                </a:cubicBezTo>
                <a:cubicBezTo>
                  <a:pt x="43482" y="26239"/>
                  <a:pt x="44196" y="27596"/>
                  <a:pt x="45172" y="28787"/>
                </a:cubicBezTo>
                <a:cubicBezTo>
                  <a:pt x="46161" y="29989"/>
                  <a:pt x="47411" y="31001"/>
                  <a:pt x="48828" y="31728"/>
                </a:cubicBezTo>
                <a:cubicBezTo>
                  <a:pt x="50245" y="32454"/>
                  <a:pt x="51828" y="32894"/>
                  <a:pt x="53483" y="32966"/>
                </a:cubicBezTo>
                <a:cubicBezTo>
                  <a:pt x="53672" y="32975"/>
                  <a:pt x="53861" y="32980"/>
                  <a:pt x="54050" y="32980"/>
                </a:cubicBezTo>
                <a:cubicBezTo>
                  <a:pt x="55529" y="32980"/>
                  <a:pt x="57007" y="32692"/>
                  <a:pt x="58400" y="32132"/>
                </a:cubicBezTo>
                <a:cubicBezTo>
                  <a:pt x="59972" y="31490"/>
                  <a:pt x="61413" y="30478"/>
                  <a:pt x="62591" y="29180"/>
                </a:cubicBezTo>
                <a:cubicBezTo>
                  <a:pt x="63758" y="27882"/>
                  <a:pt x="64639" y="26310"/>
                  <a:pt x="65115" y="24596"/>
                </a:cubicBezTo>
                <a:cubicBezTo>
                  <a:pt x="65354" y="23739"/>
                  <a:pt x="65508" y="22858"/>
                  <a:pt x="65532" y="21953"/>
                </a:cubicBezTo>
                <a:lnTo>
                  <a:pt x="65556" y="21095"/>
                </a:lnTo>
                <a:lnTo>
                  <a:pt x="65568" y="20476"/>
                </a:lnTo>
                <a:cubicBezTo>
                  <a:pt x="65580" y="20274"/>
                  <a:pt x="65604" y="20060"/>
                  <a:pt x="65615" y="19857"/>
                </a:cubicBezTo>
                <a:cubicBezTo>
                  <a:pt x="65675" y="19036"/>
                  <a:pt x="65794" y="18214"/>
                  <a:pt x="65949" y="17393"/>
                </a:cubicBezTo>
                <a:cubicBezTo>
                  <a:pt x="66592" y="14118"/>
                  <a:pt x="68044" y="10963"/>
                  <a:pt x="70164" y="8320"/>
                </a:cubicBezTo>
                <a:cubicBezTo>
                  <a:pt x="72283" y="5677"/>
                  <a:pt x="75069" y="3534"/>
                  <a:pt x="78236" y="2153"/>
                </a:cubicBezTo>
                <a:cubicBezTo>
                  <a:pt x="79820" y="1462"/>
                  <a:pt x="81498" y="986"/>
                  <a:pt x="83213" y="700"/>
                </a:cubicBezTo>
                <a:cubicBezTo>
                  <a:pt x="84333" y="513"/>
                  <a:pt x="85463" y="428"/>
                  <a:pt x="86597" y="428"/>
                </a:cubicBezTo>
                <a:cubicBezTo>
                  <a:pt x="87199" y="428"/>
                  <a:pt x="87801" y="452"/>
                  <a:pt x="88404" y="498"/>
                </a:cubicBezTo>
                <a:cubicBezTo>
                  <a:pt x="91881" y="783"/>
                  <a:pt x="95322" y="1974"/>
                  <a:pt x="98251" y="3939"/>
                </a:cubicBezTo>
                <a:cubicBezTo>
                  <a:pt x="99727" y="4915"/>
                  <a:pt x="101072" y="6082"/>
                  <a:pt x="102263" y="7391"/>
                </a:cubicBezTo>
                <a:cubicBezTo>
                  <a:pt x="103442" y="8713"/>
                  <a:pt x="104477" y="10165"/>
                  <a:pt x="105287" y="11749"/>
                </a:cubicBezTo>
                <a:lnTo>
                  <a:pt x="105597" y="12344"/>
                </a:lnTo>
                <a:lnTo>
                  <a:pt x="105871" y="12963"/>
                </a:lnTo>
                <a:cubicBezTo>
                  <a:pt x="106061" y="13368"/>
                  <a:pt x="106216" y="13785"/>
                  <a:pt x="106382" y="14202"/>
                </a:cubicBezTo>
                <a:cubicBezTo>
                  <a:pt x="106680" y="15047"/>
                  <a:pt x="106942" y="15892"/>
                  <a:pt x="107144" y="16773"/>
                </a:cubicBezTo>
                <a:cubicBezTo>
                  <a:pt x="107347" y="17643"/>
                  <a:pt x="107478" y="18536"/>
                  <a:pt x="107573" y="19417"/>
                </a:cubicBezTo>
                <a:cubicBezTo>
                  <a:pt x="107609" y="19869"/>
                  <a:pt x="107656" y="20310"/>
                  <a:pt x="107656" y="20762"/>
                </a:cubicBezTo>
                <a:lnTo>
                  <a:pt x="107680" y="21822"/>
                </a:lnTo>
                <a:cubicBezTo>
                  <a:pt x="107728" y="23798"/>
                  <a:pt x="108311" y="25715"/>
                  <a:pt x="109311" y="27406"/>
                </a:cubicBezTo>
                <a:cubicBezTo>
                  <a:pt x="110335" y="29084"/>
                  <a:pt x="111788" y="30525"/>
                  <a:pt x="113514" y="31490"/>
                </a:cubicBezTo>
                <a:cubicBezTo>
                  <a:pt x="114360" y="31990"/>
                  <a:pt x="115288" y="32347"/>
                  <a:pt x="116241" y="32609"/>
                </a:cubicBezTo>
                <a:cubicBezTo>
                  <a:pt x="117193" y="32847"/>
                  <a:pt x="118170" y="32978"/>
                  <a:pt x="119170" y="32978"/>
                </a:cubicBezTo>
                <a:cubicBezTo>
                  <a:pt x="120170" y="32978"/>
                  <a:pt x="121146" y="32847"/>
                  <a:pt x="122099" y="32609"/>
                </a:cubicBezTo>
                <a:cubicBezTo>
                  <a:pt x="123051" y="32347"/>
                  <a:pt x="123980" y="31990"/>
                  <a:pt x="124825" y="31490"/>
                </a:cubicBezTo>
                <a:cubicBezTo>
                  <a:pt x="126552" y="30525"/>
                  <a:pt x="128004" y="29084"/>
                  <a:pt x="129028" y="27406"/>
                </a:cubicBezTo>
                <a:cubicBezTo>
                  <a:pt x="130028" y="25715"/>
                  <a:pt x="130612" y="23786"/>
                  <a:pt x="130659" y="21822"/>
                </a:cubicBezTo>
                <a:lnTo>
                  <a:pt x="130683" y="20762"/>
                </a:lnTo>
                <a:cubicBezTo>
                  <a:pt x="130683" y="20310"/>
                  <a:pt x="130731" y="19869"/>
                  <a:pt x="130766" y="19417"/>
                </a:cubicBezTo>
                <a:cubicBezTo>
                  <a:pt x="130862" y="18536"/>
                  <a:pt x="130993" y="17643"/>
                  <a:pt x="131195" y="16773"/>
                </a:cubicBezTo>
                <a:cubicBezTo>
                  <a:pt x="131386" y="15892"/>
                  <a:pt x="131659" y="15047"/>
                  <a:pt x="131957" y="14202"/>
                </a:cubicBezTo>
                <a:cubicBezTo>
                  <a:pt x="132124" y="13785"/>
                  <a:pt x="132279" y="13368"/>
                  <a:pt x="132469" y="12963"/>
                </a:cubicBezTo>
                <a:lnTo>
                  <a:pt x="132743" y="12344"/>
                </a:lnTo>
                <a:lnTo>
                  <a:pt x="133052" y="11749"/>
                </a:lnTo>
                <a:cubicBezTo>
                  <a:pt x="133862" y="10165"/>
                  <a:pt x="134898" y="8713"/>
                  <a:pt x="136077" y="7391"/>
                </a:cubicBezTo>
                <a:cubicBezTo>
                  <a:pt x="137267" y="6082"/>
                  <a:pt x="138613" y="4915"/>
                  <a:pt x="140089" y="3939"/>
                </a:cubicBezTo>
                <a:cubicBezTo>
                  <a:pt x="143018" y="1974"/>
                  <a:pt x="146459" y="783"/>
                  <a:pt x="149936" y="498"/>
                </a:cubicBezTo>
                <a:cubicBezTo>
                  <a:pt x="150538" y="452"/>
                  <a:pt x="151141" y="428"/>
                  <a:pt x="151742" y="428"/>
                </a:cubicBezTo>
                <a:cubicBezTo>
                  <a:pt x="152876" y="428"/>
                  <a:pt x="154006" y="513"/>
                  <a:pt x="155127" y="700"/>
                </a:cubicBezTo>
                <a:cubicBezTo>
                  <a:pt x="156841" y="986"/>
                  <a:pt x="158520" y="1462"/>
                  <a:pt x="160103" y="2153"/>
                </a:cubicBezTo>
                <a:cubicBezTo>
                  <a:pt x="163271" y="3534"/>
                  <a:pt x="166057" y="5677"/>
                  <a:pt x="168176" y="8320"/>
                </a:cubicBezTo>
                <a:cubicBezTo>
                  <a:pt x="170295" y="10963"/>
                  <a:pt x="171748" y="14118"/>
                  <a:pt x="172391" y="17393"/>
                </a:cubicBezTo>
                <a:cubicBezTo>
                  <a:pt x="172546" y="18214"/>
                  <a:pt x="172665" y="19036"/>
                  <a:pt x="172724" y="19857"/>
                </a:cubicBezTo>
                <a:cubicBezTo>
                  <a:pt x="172736" y="20071"/>
                  <a:pt x="172760" y="20274"/>
                  <a:pt x="172772" y="20476"/>
                </a:cubicBezTo>
                <a:lnTo>
                  <a:pt x="172784" y="21095"/>
                </a:lnTo>
                <a:lnTo>
                  <a:pt x="172807" y="21953"/>
                </a:lnTo>
                <a:cubicBezTo>
                  <a:pt x="172831" y="22858"/>
                  <a:pt x="172986" y="23750"/>
                  <a:pt x="173224" y="24596"/>
                </a:cubicBezTo>
                <a:cubicBezTo>
                  <a:pt x="173700" y="26310"/>
                  <a:pt x="174581" y="27882"/>
                  <a:pt x="175748" y="29180"/>
                </a:cubicBezTo>
                <a:cubicBezTo>
                  <a:pt x="176927" y="30478"/>
                  <a:pt x="178368" y="31490"/>
                  <a:pt x="179939" y="32132"/>
                </a:cubicBezTo>
                <a:cubicBezTo>
                  <a:pt x="181333" y="32692"/>
                  <a:pt x="182811" y="32980"/>
                  <a:pt x="184290" y="32980"/>
                </a:cubicBezTo>
                <a:cubicBezTo>
                  <a:pt x="184479" y="32980"/>
                  <a:pt x="184668" y="32975"/>
                  <a:pt x="184857" y="32966"/>
                </a:cubicBezTo>
                <a:cubicBezTo>
                  <a:pt x="186512" y="32894"/>
                  <a:pt x="188095" y="32454"/>
                  <a:pt x="189512" y="31728"/>
                </a:cubicBezTo>
                <a:cubicBezTo>
                  <a:pt x="190929" y="31001"/>
                  <a:pt x="192179" y="29989"/>
                  <a:pt x="193167" y="28787"/>
                </a:cubicBezTo>
                <a:cubicBezTo>
                  <a:pt x="194143" y="27596"/>
                  <a:pt x="194858" y="26239"/>
                  <a:pt x="195286" y="24822"/>
                </a:cubicBezTo>
                <a:cubicBezTo>
                  <a:pt x="195501" y="24120"/>
                  <a:pt x="195644" y="23405"/>
                  <a:pt x="195727" y="22679"/>
                </a:cubicBezTo>
                <a:cubicBezTo>
                  <a:pt x="195739" y="22500"/>
                  <a:pt x="195751" y="22310"/>
                  <a:pt x="195763" y="22131"/>
                </a:cubicBezTo>
                <a:cubicBezTo>
                  <a:pt x="195775" y="21953"/>
                  <a:pt x="195775" y="21774"/>
                  <a:pt x="195775" y="21595"/>
                </a:cubicBezTo>
                <a:cubicBezTo>
                  <a:pt x="195787" y="21298"/>
                  <a:pt x="195798" y="21000"/>
                  <a:pt x="195798" y="20702"/>
                </a:cubicBezTo>
                <a:cubicBezTo>
                  <a:pt x="195810" y="20381"/>
                  <a:pt x="195834" y="20048"/>
                  <a:pt x="195858" y="19726"/>
                </a:cubicBezTo>
                <a:cubicBezTo>
                  <a:pt x="196072" y="17143"/>
                  <a:pt x="196763" y="14642"/>
                  <a:pt x="197834" y="12416"/>
                </a:cubicBezTo>
                <a:cubicBezTo>
                  <a:pt x="198906" y="10177"/>
                  <a:pt x="200335" y="8201"/>
                  <a:pt x="201990" y="6546"/>
                </a:cubicBezTo>
                <a:cubicBezTo>
                  <a:pt x="203657" y="4903"/>
                  <a:pt x="205538" y="3581"/>
                  <a:pt x="207514" y="2605"/>
                </a:cubicBezTo>
                <a:cubicBezTo>
                  <a:pt x="208514" y="2117"/>
                  <a:pt x="209514" y="1712"/>
                  <a:pt x="210538" y="1391"/>
                </a:cubicBezTo>
                <a:cubicBezTo>
                  <a:pt x="211562" y="1069"/>
                  <a:pt x="212586" y="831"/>
                  <a:pt x="213610" y="676"/>
                </a:cubicBezTo>
                <a:cubicBezTo>
                  <a:pt x="214726" y="507"/>
                  <a:pt x="215827" y="423"/>
                  <a:pt x="216906" y="423"/>
                </a:cubicBezTo>
                <a:cubicBezTo>
                  <a:pt x="217796" y="423"/>
                  <a:pt x="218672" y="480"/>
                  <a:pt x="219528" y="593"/>
                </a:cubicBezTo>
                <a:cubicBezTo>
                  <a:pt x="221421" y="831"/>
                  <a:pt x="223207" y="1331"/>
                  <a:pt x="224826" y="1986"/>
                </a:cubicBezTo>
                <a:cubicBezTo>
                  <a:pt x="226457" y="2653"/>
                  <a:pt x="227910" y="3498"/>
                  <a:pt x="229184" y="4415"/>
                </a:cubicBezTo>
                <a:cubicBezTo>
                  <a:pt x="231755" y="6272"/>
                  <a:pt x="233601" y="8487"/>
                  <a:pt x="234875" y="10582"/>
                </a:cubicBezTo>
                <a:cubicBezTo>
                  <a:pt x="236149" y="12702"/>
                  <a:pt x="236863" y="14690"/>
                  <a:pt x="237280" y="16345"/>
                </a:cubicBezTo>
                <a:cubicBezTo>
                  <a:pt x="237685" y="17988"/>
                  <a:pt x="237816" y="19286"/>
                  <a:pt x="237863" y="20167"/>
                </a:cubicBezTo>
                <a:cubicBezTo>
                  <a:pt x="237899" y="20595"/>
                  <a:pt x="237899" y="20929"/>
                  <a:pt x="237899" y="21155"/>
                </a:cubicBezTo>
                <a:cubicBezTo>
                  <a:pt x="237911" y="21369"/>
                  <a:pt x="237911" y="21488"/>
                  <a:pt x="237911" y="21488"/>
                </a:cubicBezTo>
                <a:lnTo>
                  <a:pt x="238339" y="21488"/>
                </a:lnTo>
                <a:cubicBezTo>
                  <a:pt x="238339" y="21488"/>
                  <a:pt x="238339" y="21369"/>
                  <a:pt x="238328" y="21143"/>
                </a:cubicBezTo>
                <a:cubicBezTo>
                  <a:pt x="238316" y="20917"/>
                  <a:pt x="238328" y="20583"/>
                  <a:pt x="238292" y="20131"/>
                </a:cubicBezTo>
                <a:cubicBezTo>
                  <a:pt x="238244" y="19250"/>
                  <a:pt x="238101" y="17916"/>
                  <a:pt x="237685" y="16238"/>
                </a:cubicBezTo>
                <a:cubicBezTo>
                  <a:pt x="237268" y="14559"/>
                  <a:pt x="236530" y="12523"/>
                  <a:pt x="235244" y="10368"/>
                </a:cubicBezTo>
                <a:cubicBezTo>
                  <a:pt x="233934" y="8225"/>
                  <a:pt x="232065" y="5963"/>
                  <a:pt x="229434" y="4070"/>
                </a:cubicBezTo>
                <a:cubicBezTo>
                  <a:pt x="228124" y="3129"/>
                  <a:pt x="226648" y="2272"/>
                  <a:pt x="224993" y="1593"/>
                </a:cubicBezTo>
                <a:cubicBezTo>
                  <a:pt x="223338" y="926"/>
                  <a:pt x="221516" y="414"/>
                  <a:pt x="219575" y="176"/>
                </a:cubicBezTo>
                <a:cubicBezTo>
                  <a:pt x="218683" y="60"/>
                  <a:pt x="217770" y="1"/>
                  <a:pt x="216840" y="1"/>
                </a:cubicBezTo>
                <a:cubicBezTo>
                  <a:pt x="215761" y="1"/>
                  <a:pt x="214658" y="81"/>
                  <a:pt x="213539" y="248"/>
                </a:cubicBezTo>
                <a:cubicBezTo>
                  <a:pt x="212503" y="414"/>
                  <a:pt x="211455" y="652"/>
                  <a:pt x="210407" y="974"/>
                </a:cubicBezTo>
                <a:cubicBezTo>
                  <a:pt x="209372" y="1307"/>
                  <a:pt x="208336" y="1724"/>
                  <a:pt x="207324" y="2224"/>
                </a:cubicBezTo>
                <a:cubicBezTo>
                  <a:pt x="205312" y="3212"/>
                  <a:pt x="203395" y="4570"/>
                  <a:pt x="201692" y="6248"/>
                </a:cubicBezTo>
                <a:cubicBezTo>
                  <a:pt x="200001" y="7939"/>
                  <a:pt x="198537" y="9951"/>
                  <a:pt x="197453" y="12225"/>
                </a:cubicBezTo>
                <a:cubicBezTo>
                  <a:pt x="196358" y="14511"/>
                  <a:pt x="195656" y="17059"/>
                  <a:pt x="195429" y="19690"/>
                </a:cubicBezTo>
                <a:cubicBezTo>
                  <a:pt x="195417" y="20024"/>
                  <a:pt x="195382" y="20357"/>
                  <a:pt x="195370" y="20691"/>
                </a:cubicBezTo>
                <a:cubicBezTo>
                  <a:pt x="195370" y="20988"/>
                  <a:pt x="195358" y="21286"/>
                  <a:pt x="195358" y="21584"/>
                </a:cubicBezTo>
                <a:cubicBezTo>
                  <a:pt x="195346" y="21762"/>
                  <a:pt x="195346" y="21941"/>
                  <a:pt x="195334" y="22107"/>
                </a:cubicBezTo>
                <a:cubicBezTo>
                  <a:pt x="195322" y="22286"/>
                  <a:pt x="195310" y="22465"/>
                  <a:pt x="195298" y="22631"/>
                </a:cubicBezTo>
                <a:cubicBezTo>
                  <a:pt x="195227" y="23334"/>
                  <a:pt x="195084" y="24024"/>
                  <a:pt x="194882" y="24703"/>
                </a:cubicBezTo>
                <a:cubicBezTo>
                  <a:pt x="194465" y="26060"/>
                  <a:pt x="193774" y="27370"/>
                  <a:pt x="192834" y="28525"/>
                </a:cubicBezTo>
                <a:cubicBezTo>
                  <a:pt x="191881" y="29668"/>
                  <a:pt x="190691" y="30644"/>
                  <a:pt x="189321" y="31347"/>
                </a:cubicBezTo>
                <a:cubicBezTo>
                  <a:pt x="187952" y="32037"/>
                  <a:pt x="186428" y="32466"/>
                  <a:pt x="184833" y="32537"/>
                </a:cubicBezTo>
                <a:cubicBezTo>
                  <a:pt x="184645" y="32547"/>
                  <a:pt x="184457" y="32552"/>
                  <a:pt x="184269" y="32552"/>
                </a:cubicBezTo>
                <a:cubicBezTo>
                  <a:pt x="182848" y="32552"/>
                  <a:pt x="181431" y="32274"/>
                  <a:pt x="180106" y="31728"/>
                </a:cubicBezTo>
                <a:cubicBezTo>
                  <a:pt x="178594" y="31120"/>
                  <a:pt x="177201" y="30144"/>
                  <a:pt x="176070" y="28894"/>
                </a:cubicBezTo>
                <a:cubicBezTo>
                  <a:pt x="174951" y="27644"/>
                  <a:pt x="174093" y="26132"/>
                  <a:pt x="173629" y="24489"/>
                </a:cubicBezTo>
                <a:cubicBezTo>
                  <a:pt x="173403" y="23667"/>
                  <a:pt x="173260" y="22810"/>
                  <a:pt x="173236" y="21941"/>
                </a:cubicBezTo>
                <a:lnTo>
                  <a:pt x="173212" y="21083"/>
                </a:lnTo>
                <a:lnTo>
                  <a:pt x="173188" y="20464"/>
                </a:lnTo>
                <a:cubicBezTo>
                  <a:pt x="173188" y="20250"/>
                  <a:pt x="173165" y="20036"/>
                  <a:pt x="173153" y="19821"/>
                </a:cubicBezTo>
                <a:cubicBezTo>
                  <a:pt x="173093" y="18988"/>
                  <a:pt x="172962" y="18143"/>
                  <a:pt x="172807" y="17309"/>
                </a:cubicBezTo>
                <a:cubicBezTo>
                  <a:pt x="172153" y="13964"/>
                  <a:pt x="170664" y="10749"/>
                  <a:pt x="168497" y="8058"/>
                </a:cubicBezTo>
                <a:cubicBezTo>
                  <a:pt x="166342" y="5355"/>
                  <a:pt x="163509" y="3165"/>
                  <a:pt x="160270" y="1772"/>
                </a:cubicBezTo>
                <a:cubicBezTo>
                  <a:pt x="158663" y="1057"/>
                  <a:pt x="156948" y="569"/>
                  <a:pt x="155198" y="283"/>
                </a:cubicBezTo>
                <a:cubicBezTo>
                  <a:pt x="154070" y="91"/>
                  <a:pt x="152931" y="3"/>
                  <a:pt x="151790" y="3"/>
                </a:cubicBezTo>
                <a:cubicBezTo>
                  <a:pt x="151160" y="3"/>
                  <a:pt x="150530" y="30"/>
                  <a:pt x="149900" y="81"/>
                </a:cubicBezTo>
                <a:cubicBezTo>
                  <a:pt x="146352" y="367"/>
                  <a:pt x="142851" y="1581"/>
                  <a:pt x="139851" y="3581"/>
                </a:cubicBezTo>
                <a:cubicBezTo>
                  <a:pt x="138351" y="4570"/>
                  <a:pt x="136982" y="5760"/>
                  <a:pt x="135767" y="7106"/>
                </a:cubicBezTo>
                <a:cubicBezTo>
                  <a:pt x="134565" y="8451"/>
                  <a:pt x="133505" y="9939"/>
                  <a:pt x="132671" y="11559"/>
                </a:cubicBezTo>
                <a:lnTo>
                  <a:pt x="132362" y="12166"/>
                </a:lnTo>
                <a:lnTo>
                  <a:pt x="132076" y="12785"/>
                </a:lnTo>
                <a:cubicBezTo>
                  <a:pt x="131886" y="13202"/>
                  <a:pt x="131731" y="13630"/>
                  <a:pt x="131564" y="14047"/>
                </a:cubicBezTo>
                <a:cubicBezTo>
                  <a:pt x="131255" y="14916"/>
                  <a:pt x="130981" y="15785"/>
                  <a:pt x="130790" y="16678"/>
                </a:cubicBezTo>
                <a:cubicBezTo>
                  <a:pt x="130576" y="17571"/>
                  <a:pt x="130445" y="18476"/>
                  <a:pt x="130338" y="19381"/>
                </a:cubicBezTo>
                <a:cubicBezTo>
                  <a:pt x="130314" y="19833"/>
                  <a:pt x="130255" y="20286"/>
                  <a:pt x="130255" y="20738"/>
                </a:cubicBezTo>
                <a:lnTo>
                  <a:pt x="130231" y="21810"/>
                </a:lnTo>
                <a:cubicBezTo>
                  <a:pt x="130183" y="23703"/>
                  <a:pt x="129635" y="25560"/>
                  <a:pt x="128659" y="27191"/>
                </a:cubicBezTo>
                <a:cubicBezTo>
                  <a:pt x="127671" y="28799"/>
                  <a:pt x="126278" y="30192"/>
                  <a:pt x="124623" y="31120"/>
                </a:cubicBezTo>
                <a:cubicBezTo>
                  <a:pt x="123801" y="31597"/>
                  <a:pt x="122908" y="31942"/>
                  <a:pt x="121992" y="32192"/>
                </a:cubicBezTo>
                <a:cubicBezTo>
                  <a:pt x="121075" y="32430"/>
                  <a:pt x="120134" y="32549"/>
                  <a:pt x="119170" y="32549"/>
                </a:cubicBezTo>
                <a:cubicBezTo>
                  <a:pt x="118205" y="32549"/>
                  <a:pt x="117265" y="32430"/>
                  <a:pt x="116348" y="32192"/>
                </a:cubicBezTo>
                <a:cubicBezTo>
                  <a:pt x="115431" y="31942"/>
                  <a:pt x="114538" y="31597"/>
                  <a:pt x="113717" y="31120"/>
                </a:cubicBezTo>
                <a:cubicBezTo>
                  <a:pt x="112062" y="30192"/>
                  <a:pt x="110669" y="28799"/>
                  <a:pt x="109681" y="27191"/>
                </a:cubicBezTo>
                <a:cubicBezTo>
                  <a:pt x="108704" y="25560"/>
                  <a:pt x="108157" y="23703"/>
                  <a:pt x="108109" y="21810"/>
                </a:cubicBezTo>
                <a:lnTo>
                  <a:pt x="108085" y="20738"/>
                </a:lnTo>
                <a:cubicBezTo>
                  <a:pt x="108085" y="20286"/>
                  <a:pt x="108026" y="19833"/>
                  <a:pt x="108002" y="19381"/>
                </a:cubicBezTo>
                <a:cubicBezTo>
                  <a:pt x="107895" y="18476"/>
                  <a:pt x="107764" y="17571"/>
                  <a:pt x="107549" y="16678"/>
                </a:cubicBezTo>
                <a:cubicBezTo>
                  <a:pt x="107359" y="15785"/>
                  <a:pt x="107085" y="14916"/>
                  <a:pt x="106775" y="14047"/>
                </a:cubicBezTo>
                <a:cubicBezTo>
                  <a:pt x="106609" y="13630"/>
                  <a:pt x="106454" y="13202"/>
                  <a:pt x="106263" y="12785"/>
                </a:cubicBezTo>
                <a:lnTo>
                  <a:pt x="105978" y="12166"/>
                </a:lnTo>
                <a:lnTo>
                  <a:pt x="105668" y="11559"/>
                </a:lnTo>
                <a:cubicBezTo>
                  <a:pt x="104835" y="9939"/>
                  <a:pt x="103775" y="8451"/>
                  <a:pt x="102572" y="7106"/>
                </a:cubicBezTo>
                <a:cubicBezTo>
                  <a:pt x="101358" y="5760"/>
                  <a:pt x="99989" y="4570"/>
                  <a:pt x="98489" y="3581"/>
                </a:cubicBezTo>
                <a:cubicBezTo>
                  <a:pt x="95488" y="1581"/>
                  <a:pt x="91988" y="367"/>
                  <a:pt x="88440" y="81"/>
                </a:cubicBezTo>
                <a:cubicBezTo>
                  <a:pt x="87809" y="30"/>
                  <a:pt x="87179" y="3"/>
                  <a:pt x="86550" y="3"/>
                </a:cubicBezTo>
                <a:cubicBezTo>
                  <a:pt x="85408" y="3"/>
                  <a:pt x="84270" y="91"/>
                  <a:pt x="83141" y="283"/>
                </a:cubicBezTo>
                <a:cubicBezTo>
                  <a:pt x="81391" y="569"/>
                  <a:pt x="79677" y="1057"/>
                  <a:pt x="78069" y="1772"/>
                </a:cubicBezTo>
                <a:cubicBezTo>
                  <a:pt x="74831" y="3165"/>
                  <a:pt x="71997" y="5355"/>
                  <a:pt x="69842" y="8058"/>
                </a:cubicBezTo>
                <a:cubicBezTo>
                  <a:pt x="67663" y="10749"/>
                  <a:pt x="66187" y="13964"/>
                  <a:pt x="65532" y="17309"/>
                </a:cubicBezTo>
                <a:cubicBezTo>
                  <a:pt x="65365" y="18143"/>
                  <a:pt x="65246" y="18988"/>
                  <a:pt x="65187" y="19821"/>
                </a:cubicBezTo>
                <a:cubicBezTo>
                  <a:pt x="65175" y="20036"/>
                  <a:pt x="65151" y="20250"/>
                  <a:pt x="65151" y="20452"/>
                </a:cubicBezTo>
                <a:lnTo>
                  <a:pt x="65127" y="21083"/>
                </a:lnTo>
                <a:lnTo>
                  <a:pt x="65104" y="21941"/>
                </a:lnTo>
                <a:cubicBezTo>
                  <a:pt x="65080" y="22810"/>
                  <a:pt x="64937" y="23667"/>
                  <a:pt x="64711" y="24489"/>
                </a:cubicBezTo>
                <a:cubicBezTo>
                  <a:pt x="64246" y="26132"/>
                  <a:pt x="63389" y="27644"/>
                  <a:pt x="62270" y="28894"/>
                </a:cubicBezTo>
                <a:cubicBezTo>
                  <a:pt x="61139" y="30144"/>
                  <a:pt x="59746" y="31120"/>
                  <a:pt x="58234" y="31728"/>
                </a:cubicBezTo>
                <a:cubicBezTo>
                  <a:pt x="56909" y="32274"/>
                  <a:pt x="55491" y="32552"/>
                  <a:pt x="54071" y="32552"/>
                </a:cubicBezTo>
                <a:cubicBezTo>
                  <a:pt x="53883" y="32552"/>
                  <a:pt x="53695" y="32547"/>
                  <a:pt x="53507" y="32537"/>
                </a:cubicBezTo>
                <a:cubicBezTo>
                  <a:pt x="51911" y="32466"/>
                  <a:pt x="50387" y="32037"/>
                  <a:pt x="49018" y="31347"/>
                </a:cubicBezTo>
                <a:cubicBezTo>
                  <a:pt x="47649" y="30644"/>
                  <a:pt x="46458" y="29668"/>
                  <a:pt x="45506" y="28525"/>
                </a:cubicBezTo>
                <a:cubicBezTo>
                  <a:pt x="44565" y="27370"/>
                  <a:pt x="43875" y="26060"/>
                  <a:pt x="43458" y="24703"/>
                </a:cubicBezTo>
                <a:cubicBezTo>
                  <a:pt x="43256" y="24024"/>
                  <a:pt x="43113" y="23334"/>
                  <a:pt x="43041" y="22631"/>
                </a:cubicBezTo>
                <a:cubicBezTo>
                  <a:pt x="43029" y="22465"/>
                  <a:pt x="43017" y="22286"/>
                  <a:pt x="43006" y="22107"/>
                </a:cubicBezTo>
                <a:cubicBezTo>
                  <a:pt x="42994" y="21941"/>
                  <a:pt x="42994" y="21762"/>
                  <a:pt x="42982" y="21584"/>
                </a:cubicBezTo>
                <a:cubicBezTo>
                  <a:pt x="42982" y="21286"/>
                  <a:pt x="42970" y="20988"/>
                  <a:pt x="42970" y="20691"/>
                </a:cubicBezTo>
                <a:cubicBezTo>
                  <a:pt x="42958" y="20357"/>
                  <a:pt x="42922" y="20024"/>
                  <a:pt x="42910" y="19690"/>
                </a:cubicBezTo>
                <a:cubicBezTo>
                  <a:pt x="42684" y="17059"/>
                  <a:pt x="41982" y="14511"/>
                  <a:pt x="40886" y="12225"/>
                </a:cubicBezTo>
                <a:cubicBezTo>
                  <a:pt x="39803" y="9951"/>
                  <a:pt x="38338" y="7939"/>
                  <a:pt x="36648" y="6248"/>
                </a:cubicBezTo>
                <a:cubicBezTo>
                  <a:pt x="34945" y="4570"/>
                  <a:pt x="33028" y="3212"/>
                  <a:pt x="31016" y="2224"/>
                </a:cubicBezTo>
                <a:cubicBezTo>
                  <a:pt x="30004" y="1724"/>
                  <a:pt x="28968" y="1307"/>
                  <a:pt x="27932" y="974"/>
                </a:cubicBezTo>
                <a:cubicBezTo>
                  <a:pt x="26884" y="652"/>
                  <a:pt x="25837" y="414"/>
                  <a:pt x="24801" y="248"/>
                </a:cubicBezTo>
                <a:cubicBezTo>
                  <a:pt x="23681" y="81"/>
                  <a:pt x="22579" y="1"/>
                  <a:pt x="21497" y="1"/>
                </a:cubicBez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7"/>
          <p:cNvSpPr/>
          <p:nvPr/>
        </p:nvSpPr>
        <p:spPr>
          <a:xfrm>
            <a:off x="1631529" y="3030313"/>
            <a:ext cx="13426" cy="31826"/>
          </a:xfrm>
          <a:custGeom>
            <a:avLst/>
            <a:gdLst/>
            <a:ahLst/>
            <a:cxnLst/>
            <a:rect l="l" t="t" r="r" b="b"/>
            <a:pathLst>
              <a:path w="513" h="1216" extrusionOk="0">
                <a:moveTo>
                  <a:pt x="49" y="1"/>
                </a:moveTo>
                <a:cubicBezTo>
                  <a:pt x="13" y="406"/>
                  <a:pt x="1" y="810"/>
                  <a:pt x="1" y="1215"/>
                </a:cubicBezTo>
                <a:lnTo>
                  <a:pt x="477" y="1215"/>
                </a:lnTo>
                <a:cubicBezTo>
                  <a:pt x="477" y="822"/>
                  <a:pt x="489" y="429"/>
                  <a:pt x="513" y="37"/>
                </a:cubicBezTo>
                <a:lnTo>
                  <a:pt x="49"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7"/>
          <p:cNvSpPr/>
          <p:nvPr/>
        </p:nvSpPr>
        <p:spPr>
          <a:xfrm>
            <a:off x="1641815" y="2629898"/>
            <a:ext cx="5956259" cy="864452"/>
          </a:xfrm>
          <a:custGeom>
            <a:avLst/>
            <a:gdLst/>
            <a:ahLst/>
            <a:cxnLst/>
            <a:rect l="l" t="t" r="r" b="b"/>
            <a:pathLst>
              <a:path w="227577" h="33029" extrusionOk="0">
                <a:moveTo>
                  <a:pt x="81023" y="0"/>
                </a:moveTo>
                <a:lnTo>
                  <a:pt x="81035" y="477"/>
                </a:lnTo>
                <a:lnTo>
                  <a:pt x="81237" y="477"/>
                </a:lnTo>
                <a:cubicBezTo>
                  <a:pt x="81952" y="477"/>
                  <a:pt x="82678" y="524"/>
                  <a:pt x="83380" y="608"/>
                </a:cubicBezTo>
                <a:lnTo>
                  <a:pt x="83440" y="143"/>
                </a:lnTo>
                <a:cubicBezTo>
                  <a:pt x="82714" y="48"/>
                  <a:pt x="81975" y="0"/>
                  <a:pt x="81237" y="0"/>
                </a:cubicBezTo>
                <a:close/>
                <a:moveTo>
                  <a:pt x="146364" y="0"/>
                </a:moveTo>
                <a:cubicBezTo>
                  <a:pt x="145579" y="0"/>
                  <a:pt x="144805" y="48"/>
                  <a:pt x="144031" y="155"/>
                </a:cubicBezTo>
                <a:lnTo>
                  <a:pt x="144102" y="631"/>
                </a:lnTo>
                <a:cubicBezTo>
                  <a:pt x="144840" y="524"/>
                  <a:pt x="145602" y="477"/>
                  <a:pt x="146364" y="477"/>
                </a:cubicBezTo>
                <a:lnTo>
                  <a:pt x="146448" y="477"/>
                </a:lnTo>
                <a:lnTo>
                  <a:pt x="146448" y="0"/>
                </a:lnTo>
                <a:close/>
                <a:moveTo>
                  <a:pt x="211873" y="0"/>
                </a:moveTo>
                <a:lnTo>
                  <a:pt x="211861" y="477"/>
                </a:lnTo>
                <a:cubicBezTo>
                  <a:pt x="212646" y="489"/>
                  <a:pt x="213432" y="572"/>
                  <a:pt x="214206" y="703"/>
                </a:cubicBezTo>
                <a:lnTo>
                  <a:pt x="214278" y="227"/>
                </a:lnTo>
                <a:cubicBezTo>
                  <a:pt x="213492" y="96"/>
                  <a:pt x="212682" y="24"/>
                  <a:pt x="211873" y="0"/>
                </a:cubicBezTo>
                <a:close/>
                <a:moveTo>
                  <a:pt x="15598" y="0"/>
                </a:moveTo>
                <a:cubicBezTo>
                  <a:pt x="14788" y="24"/>
                  <a:pt x="13979" y="108"/>
                  <a:pt x="13193" y="250"/>
                </a:cubicBezTo>
                <a:lnTo>
                  <a:pt x="13276" y="727"/>
                </a:lnTo>
                <a:cubicBezTo>
                  <a:pt x="14038" y="584"/>
                  <a:pt x="14824" y="500"/>
                  <a:pt x="15610" y="477"/>
                </a:cubicBezTo>
                <a:lnTo>
                  <a:pt x="15598" y="0"/>
                </a:lnTo>
                <a:close/>
                <a:moveTo>
                  <a:pt x="18015" y="108"/>
                </a:moveTo>
                <a:lnTo>
                  <a:pt x="17955" y="572"/>
                </a:lnTo>
                <a:cubicBezTo>
                  <a:pt x="18741" y="667"/>
                  <a:pt x="19515" y="810"/>
                  <a:pt x="20265" y="1012"/>
                </a:cubicBezTo>
                <a:lnTo>
                  <a:pt x="20396" y="548"/>
                </a:lnTo>
                <a:cubicBezTo>
                  <a:pt x="19610" y="346"/>
                  <a:pt x="18813" y="191"/>
                  <a:pt x="18015" y="108"/>
                </a:cubicBezTo>
                <a:close/>
                <a:moveTo>
                  <a:pt x="209456" y="119"/>
                </a:moveTo>
                <a:cubicBezTo>
                  <a:pt x="208658" y="215"/>
                  <a:pt x="207860" y="369"/>
                  <a:pt x="207086" y="584"/>
                </a:cubicBezTo>
                <a:lnTo>
                  <a:pt x="207217" y="1048"/>
                </a:lnTo>
                <a:cubicBezTo>
                  <a:pt x="207967" y="834"/>
                  <a:pt x="208741" y="679"/>
                  <a:pt x="209515" y="596"/>
                </a:cubicBezTo>
                <a:lnTo>
                  <a:pt x="209456" y="119"/>
                </a:lnTo>
                <a:close/>
                <a:moveTo>
                  <a:pt x="148865" y="179"/>
                </a:moveTo>
                <a:lnTo>
                  <a:pt x="148793" y="655"/>
                </a:lnTo>
                <a:cubicBezTo>
                  <a:pt x="149567" y="774"/>
                  <a:pt x="150329" y="953"/>
                  <a:pt x="151079" y="1179"/>
                </a:cubicBezTo>
                <a:lnTo>
                  <a:pt x="151222" y="727"/>
                </a:lnTo>
                <a:cubicBezTo>
                  <a:pt x="150448" y="489"/>
                  <a:pt x="149651" y="298"/>
                  <a:pt x="148865" y="179"/>
                </a:cubicBezTo>
                <a:close/>
                <a:moveTo>
                  <a:pt x="78618" y="203"/>
                </a:moveTo>
                <a:cubicBezTo>
                  <a:pt x="77820" y="334"/>
                  <a:pt x="77022" y="512"/>
                  <a:pt x="76260" y="762"/>
                </a:cubicBezTo>
                <a:lnTo>
                  <a:pt x="76403" y="1215"/>
                </a:lnTo>
                <a:cubicBezTo>
                  <a:pt x="77153" y="977"/>
                  <a:pt x="77915" y="798"/>
                  <a:pt x="78689" y="679"/>
                </a:cubicBezTo>
                <a:lnTo>
                  <a:pt x="78618" y="203"/>
                </a:lnTo>
                <a:close/>
                <a:moveTo>
                  <a:pt x="85809" y="631"/>
                </a:moveTo>
                <a:lnTo>
                  <a:pt x="85678" y="1096"/>
                </a:lnTo>
                <a:cubicBezTo>
                  <a:pt x="86428" y="1310"/>
                  <a:pt x="87167" y="1584"/>
                  <a:pt x="87881" y="1905"/>
                </a:cubicBezTo>
                <a:lnTo>
                  <a:pt x="88071" y="1477"/>
                </a:lnTo>
                <a:cubicBezTo>
                  <a:pt x="87345" y="1143"/>
                  <a:pt x="86583" y="858"/>
                  <a:pt x="85809" y="631"/>
                </a:cubicBezTo>
                <a:close/>
                <a:moveTo>
                  <a:pt x="141673" y="667"/>
                </a:moveTo>
                <a:cubicBezTo>
                  <a:pt x="140899" y="893"/>
                  <a:pt x="140137" y="1179"/>
                  <a:pt x="139411" y="1524"/>
                </a:cubicBezTo>
                <a:lnTo>
                  <a:pt x="139614" y="1953"/>
                </a:lnTo>
                <a:cubicBezTo>
                  <a:pt x="140316" y="1632"/>
                  <a:pt x="141054" y="1346"/>
                  <a:pt x="141804" y="1131"/>
                </a:cubicBezTo>
                <a:lnTo>
                  <a:pt x="141673" y="667"/>
                </a:lnTo>
                <a:close/>
                <a:moveTo>
                  <a:pt x="216635" y="810"/>
                </a:moveTo>
                <a:lnTo>
                  <a:pt x="216480" y="1262"/>
                </a:lnTo>
                <a:cubicBezTo>
                  <a:pt x="217218" y="1512"/>
                  <a:pt x="217957" y="1810"/>
                  <a:pt x="218659" y="2167"/>
                </a:cubicBezTo>
                <a:lnTo>
                  <a:pt x="218873" y="1739"/>
                </a:lnTo>
                <a:cubicBezTo>
                  <a:pt x="218147" y="1370"/>
                  <a:pt x="217397" y="1060"/>
                  <a:pt x="216635" y="810"/>
                </a:cubicBezTo>
                <a:close/>
                <a:moveTo>
                  <a:pt x="10847" y="858"/>
                </a:moveTo>
                <a:cubicBezTo>
                  <a:pt x="10085" y="1108"/>
                  <a:pt x="9335" y="1429"/>
                  <a:pt x="8621" y="1798"/>
                </a:cubicBezTo>
                <a:lnTo>
                  <a:pt x="8835" y="2215"/>
                </a:lnTo>
                <a:cubicBezTo>
                  <a:pt x="9538" y="1858"/>
                  <a:pt x="10264" y="1560"/>
                  <a:pt x="11002" y="1310"/>
                </a:cubicBezTo>
                <a:lnTo>
                  <a:pt x="10847" y="858"/>
                </a:lnTo>
                <a:close/>
                <a:moveTo>
                  <a:pt x="22682" y="1346"/>
                </a:moveTo>
                <a:lnTo>
                  <a:pt x="22492" y="1786"/>
                </a:lnTo>
                <a:cubicBezTo>
                  <a:pt x="23206" y="2096"/>
                  <a:pt x="23909" y="2465"/>
                  <a:pt x="24575" y="2870"/>
                </a:cubicBezTo>
                <a:lnTo>
                  <a:pt x="24825" y="2465"/>
                </a:lnTo>
                <a:cubicBezTo>
                  <a:pt x="24135" y="2048"/>
                  <a:pt x="23420" y="1667"/>
                  <a:pt x="22682" y="1346"/>
                </a:cubicBezTo>
                <a:close/>
                <a:moveTo>
                  <a:pt x="204812" y="1393"/>
                </a:moveTo>
                <a:cubicBezTo>
                  <a:pt x="204074" y="1727"/>
                  <a:pt x="203360" y="2108"/>
                  <a:pt x="202669" y="2536"/>
                </a:cubicBezTo>
                <a:lnTo>
                  <a:pt x="202931" y="2941"/>
                </a:lnTo>
                <a:cubicBezTo>
                  <a:pt x="203586" y="2524"/>
                  <a:pt x="204288" y="2143"/>
                  <a:pt x="205003" y="1834"/>
                </a:cubicBezTo>
                <a:lnTo>
                  <a:pt x="204812" y="1393"/>
                </a:lnTo>
                <a:close/>
                <a:moveTo>
                  <a:pt x="153472" y="1596"/>
                </a:moveTo>
                <a:lnTo>
                  <a:pt x="153270" y="2036"/>
                </a:lnTo>
                <a:cubicBezTo>
                  <a:pt x="153972" y="2370"/>
                  <a:pt x="154663" y="2763"/>
                  <a:pt x="155306" y="3191"/>
                </a:cubicBezTo>
                <a:lnTo>
                  <a:pt x="155580" y="2798"/>
                </a:lnTo>
                <a:cubicBezTo>
                  <a:pt x="154901" y="2346"/>
                  <a:pt x="154199" y="1953"/>
                  <a:pt x="153472" y="1596"/>
                </a:cubicBezTo>
                <a:close/>
                <a:moveTo>
                  <a:pt x="74010" y="1655"/>
                </a:moveTo>
                <a:cubicBezTo>
                  <a:pt x="73296" y="2013"/>
                  <a:pt x="72593" y="2417"/>
                  <a:pt x="71927" y="2870"/>
                </a:cubicBezTo>
                <a:lnTo>
                  <a:pt x="72188" y="3263"/>
                </a:lnTo>
                <a:cubicBezTo>
                  <a:pt x="72843" y="2822"/>
                  <a:pt x="73522" y="2429"/>
                  <a:pt x="74224" y="2084"/>
                </a:cubicBezTo>
                <a:lnTo>
                  <a:pt x="74010" y="1655"/>
                </a:lnTo>
                <a:close/>
                <a:moveTo>
                  <a:pt x="90203" y="2632"/>
                </a:moveTo>
                <a:lnTo>
                  <a:pt x="89941" y="3036"/>
                </a:lnTo>
                <a:cubicBezTo>
                  <a:pt x="90596" y="3453"/>
                  <a:pt x="91227" y="3929"/>
                  <a:pt x="91810" y="4453"/>
                </a:cubicBezTo>
                <a:lnTo>
                  <a:pt x="92131" y="4096"/>
                </a:lnTo>
                <a:cubicBezTo>
                  <a:pt x="91524" y="3560"/>
                  <a:pt x="90869" y="3072"/>
                  <a:pt x="90203" y="2632"/>
                </a:cubicBezTo>
                <a:close/>
                <a:moveTo>
                  <a:pt x="137292" y="2703"/>
                </a:moveTo>
                <a:cubicBezTo>
                  <a:pt x="136625" y="3144"/>
                  <a:pt x="135982" y="3632"/>
                  <a:pt x="135375" y="4168"/>
                </a:cubicBezTo>
                <a:lnTo>
                  <a:pt x="135696" y="4525"/>
                </a:lnTo>
                <a:cubicBezTo>
                  <a:pt x="136280" y="4013"/>
                  <a:pt x="136911" y="3525"/>
                  <a:pt x="137554" y="3096"/>
                </a:cubicBezTo>
                <a:lnTo>
                  <a:pt x="137292" y="2703"/>
                </a:lnTo>
                <a:close/>
                <a:moveTo>
                  <a:pt x="220945" y="2977"/>
                </a:moveTo>
                <a:lnTo>
                  <a:pt x="220671" y="3370"/>
                </a:lnTo>
                <a:cubicBezTo>
                  <a:pt x="221314" y="3810"/>
                  <a:pt x="221921" y="4310"/>
                  <a:pt x="222493" y="4846"/>
                </a:cubicBezTo>
                <a:lnTo>
                  <a:pt x="222826" y="4501"/>
                </a:lnTo>
                <a:cubicBezTo>
                  <a:pt x="222231" y="3953"/>
                  <a:pt x="221600" y="3441"/>
                  <a:pt x="220945" y="2977"/>
                </a:cubicBezTo>
                <a:close/>
                <a:moveTo>
                  <a:pt x="6549" y="3048"/>
                </a:moveTo>
                <a:cubicBezTo>
                  <a:pt x="5894" y="3513"/>
                  <a:pt x="5275" y="4037"/>
                  <a:pt x="4692" y="4596"/>
                </a:cubicBezTo>
                <a:lnTo>
                  <a:pt x="5025" y="4941"/>
                </a:lnTo>
                <a:cubicBezTo>
                  <a:pt x="5585" y="4394"/>
                  <a:pt x="6192" y="3894"/>
                  <a:pt x="6835" y="3441"/>
                </a:cubicBezTo>
                <a:lnTo>
                  <a:pt x="6549" y="3048"/>
                </a:lnTo>
                <a:close/>
                <a:moveTo>
                  <a:pt x="26778" y="3894"/>
                </a:moveTo>
                <a:lnTo>
                  <a:pt x="26468" y="4251"/>
                </a:lnTo>
                <a:cubicBezTo>
                  <a:pt x="27064" y="4763"/>
                  <a:pt x="27635" y="5311"/>
                  <a:pt x="28147" y="5894"/>
                </a:cubicBezTo>
                <a:lnTo>
                  <a:pt x="28504" y="5584"/>
                </a:lnTo>
                <a:cubicBezTo>
                  <a:pt x="27969" y="4977"/>
                  <a:pt x="27397" y="4406"/>
                  <a:pt x="26778" y="3894"/>
                </a:cubicBezTo>
                <a:close/>
                <a:moveTo>
                  <a:pt x="200728" y="3965"/>
                </a:moveTo>
                <a:cubicBezTo>
                  <a:pt x="200121" y="4489"/>
                  <a:pt x="199538" y="5072"/>
                  <a:pt x="199014" y="5680"/>
                </a:cubicBezTo>
                <a:lnTo>
                  <a:pt x="199371" y="5989"/>
                </a:lnTo>
                <a:cubicBezTo>
                  <a:pt x="199883" y="5394"/>
                  <a:pt x="200443" y="4846"/>
                  <a:pt x="201038" y="4334"/>
                </a:cubicBezTo>
                <a:lnTo>
                  <a:pt x="200728" y="3965"/>
                </a:lnTo>
                <a:close/>
                <a:moveTo>
                  <a:pt x="157473" y="4299"/>
                </a:moveTo>
                <a:lnTo>
                  <a:pt x="157151" y="4644"/>
                </a:lnTo>
                <a:cubicBezTo>
                  <a:pt x="157735" y="5180"/>
                  <a:pt x="158283" y="5751"/>
                  <a:pt x="158771" y="6346"/>
                </a:cubicBezTo>
                <a:lnTo>
                  <a:pt x="159140" y="6049"/>
                </a:lnTo>
                <a:cubicBezTo>
                  <a:pt x="158628" y="5430"/>
                  <a:pt x="158068" y="4834"/>
                  <a:pt x="157473" y="4299"/>
                </a:cubicBezTo>
                <a:close/>
                <a:moveTo>
                  <a:pt x="70033" y="4382"/>
                </a:moveTo>
                <a:cubicBezTo>
                  <a:pt x="69438" y="4930"/>
                  <a:pt x="68890" y="5525"/>
                  <a:pt x="68378" y="6144"/>
                </a:cubicBezTo>
                <a:lnTo>
                  <a:pt x="68748" y="6442"/>
                </a:lnTo>
                <a:cubicBezTo>
                  <a:pt x="69248" y="5834"/>
                  <a:pt x="69783" y="5263"/>
                  <a:pt x="70355" y="4727"/>
                </a:cubicBezTo>
                <a:lnTo>
                  <a:pt x="70033" y="4382"/>
                </a:lnTo>
                <a:close/>
                <a:moveTo>
                  <a:pt x="93822" y="5811"/>
                </a:moveTo>
                <a:lnTo>
                  <a:pt x="93465" y="6120"/>
                </a:lnTo>
                <a:cubicBezTo>
                  <a:pt x="93977" y="6715"/>
                  <a:pt x="94441" y="7358"/>
                  <a:pt x="94846" y="8013"/>
                </a:cubicBezTo>
                <a:lnTo>
                  <a:pt x="95251" y="7763"/>
                </a:lnTo>
                <a:cubicBezTo>
                  <a:pt x="94834" y="7085"/>
                  <a:pt x="94346" y="6430"/>
                  <a:pt x="93822" y="5811"/>
                </a:cubicBezTo>
                <a:close/>
                <a:moveTo>
                  <a:pt x="133696" y="5906"/>
                </a:moveTo>
                <a:cubicBezTo>
                  <a:pt x="133172" y="6525"/>
                  <a:pt x="132696" y="7192"/>
                  <a:pt x="132279" y="7870"/>
                </a:cubicBezTo>
                <a:lnTo>
                  <a:pt x="132684" y="8120"/>
                </a:lnTo>
                <a:cubicBezTo>
                  <a:pt x="133101" y="7454"/>
                  <a:pt x="133553" y="6811"/>
                  <a:pt x="134065" y="6215"/>
                </a:cubicBezTo>
                <a:lnTo>
                  <a:pt x="133696" y="5906"/>
                </a:lnTo>
                <a:close/>
                <a:moveTo>
                  <a:pt x="224457" y="6287"/>
                </a:moveTo>
                <a:lnTo>
                  <a:pt x="224076" y="6585"/>
                </a:lnTo>
                <a:cubicBezTo>
                  <a:pt x="224565" y="7204"/>
                  <a:pt x="225005" y="7858"/>
                  <a:pt x="225398" y="8525"/>
                </a:cubicBezTo>
                <a:lnTo>
                  <a:pt x="225803" y="8287"/>
                </a:lnTo>
                <a:cubicBezTo>
                  <a:pt x="225410" y="7597"/>
                  <a:pt x="224946" y="6918"/>
                  <a:pt x="224457" y="6287"/>
                </a:cubicBezTo>
                <a:close/>
                <a:moveTo>
                  <a:pt x="3073" y="6394"/>
                </a:moveTo>
                <a:cubicBezTo>
                  <a:pt x="2573" y="7025"/>
                  <a:pt x="2132" y="7704"/>
                  <a:pt x="1727" y="8406"/>
                </a:cubicBezTo>
                <a:lnTo>
                  <a:pt x="2144" y="8632"/>
                </a:lnTo>
                <a:cubicBezTo>
                  <a:pt x="2525" y="7954"/>
                  <a:pt x="2966" y="7299"/>
                  <a:pt x="3442" y="6680"/>
                </a:cubicBezTo>
                <a:lnTo>
                  <a:pt x="3073" y="6394"/>
                </a:lnTo>
                <a:close/>
                <a:moveTo>
                  <a:pt x="29969" y="7501"/>
                </a:moveTo>
                <a:lnTo>
                  <a:pt x="29576" y="7763"/>
                </a:lnTo>
                <a:cubicBezTo>
                  <a:pt x="30005" y="8418"/>
                  <a:pt x="30386" y="9109"/>
                  <a:pt x="30707" y="9823"/>
                </a:cubicBezTo>
                <a:lnTo>
                  <a:pt x="31136" y="9621"/>
                </a:lnTo>
                <a:cubicBezTo>
                  <a:pt x="30802" y="8894"/>
                  <a:pt x="30409" y="8180"/>
                  <a:pt x="29969" y="7501"/>
                </a:cubicBezTo>
                <a:close/>
                <a:moveTo>
                  <a:pt x="197561" y="7608"/>
                </a:moveTo>
                <a:cubicBezTo>
                  <a:pt x="197121" y="8287"/>
                  <a:pt x="196740" y="9001"/>
                  <a:pt x="196406" y="9740"/>
                </a:cubicBezTo>
                <a:lnTo>
                  <a:pt x="196847" y="9930"/>
                </a:lnTo>
                <a:cubicBezTo>
                  <a:pt x="197168" y="9228"/>
                  <a:pt x="197537" y="8525"/>
                  <a:pt x="197966" y="7870"/>
                </a:cubicBezTo>
                <a:lnTo>
                  <a:pt x="197561" y="7608"/>
                </a:lnTo>
                <a:close/>
                <a:moveTo>
                  <a:pt x="160533" y="8025"/>
                </a:moveTo>
                <a:lnTo>
                  <a:pt x="160128" y="8275"/>
                </a:lnTo>
                <a:cubicBezTo>
                  <a:pt x="160533" y="8942"/>
                  <a:pt x="160878" y="9644"/>
                  <a:pt x="161188" y="10371"/>
                </a:cubicBezTo>
                <a:lnTo>
                  <a:pt x="161628" y="10180"/>
                </a:lnTo>
                <a:cubicBezTo>
                  <a:pt x="161319" y="9442"/>
                  <a:pt x="160950" y="8716"/>
                  <a:pt x="160533" y="8025"/>
                </a:cubicBezTo>
                <a:close/>
                <a:moveTo>
                  <a:pt x="66997" y="8132"/>
                </a:moveTo>
                <a:cubicBezTo>
                  <a:pt x="66593" y="8835"/>
                  <a:pt x="66235" y="9561"/>
                  <a:pt x="65926" y="10299"/>
                </a:cubicBezTo>
                <a:lnTo>
                  <a:pt x="66366" y="10490"/>
                </a:lnTo>
                <a:cubicBezTo>
                  <a:pt x="66664" y="9763"/>
                  <a:pt x="67021" y="9049"/>
                  <a:pt x="67414" y="8382"/>
                </a:cubicBezTo>
                <a:lnTo>
                  <a:pt x="66997" y="8132"/>
                </a:lnTo>
                <a:close/>
                <a:moveTo>
                  <a:pt x="96382" y="9906"/>
                </a:moveTo>
                <a:lnTo>
                  <a:pt x="95953" y="10097"/>
                </a:lnTo>
                <a:cubicBezTo>
                  <a:pt x="96263" y="10811"/>
                  <a:pt x="96525" y="11561"/>
                  <a:pt x="96727" y="12311"/>
                </a:cubicBezTo>
                <a:lnTo>
                  <a:pt x="97192" y="12180"/>
                </a:lnTo>
                <a:cubicBezTo>
                  <a:pt x="96977" y="11407"/>
                  <a:pt x="96703" y="10645"/>
                  <a:pt x="96382" y="9906"/>
                </a:cubicBezTo>
                <a:close/>
                <a:moveTo>
                  <a:pt x="131172" y="10025"/>
                </a:moveTo>
                <a:cubicBezTo>
                  <a:pt x="130851" y="10764"/>
                  <a:pt x="130589" y="11538"/>
                  <a:pt x="130386" y="12311"/>
                </a:cubicBezTo>
                <a:lnTo>
                  <a:pt x="130839" y="12430"/>
                </a:lnTo>
                <a:cubicBezTo>
                  <a:pt x="131041" y="11680"/>
                  <a:pt x="131303" y="10930"/>
                  <a:pt x="131601" y="10204"/>
                </a:cubicBezTo>
                <a:lnTo>
                  <a:pt x="131172" y="10025"/>
                </a:lnTo>
                <a:close/>
                <a:moveTo>
                  <a:pt x="226851" y="10466"/>
                </a:moveTo>
                <a:lnTo>
                  <a:pt x="226410" y="10645"/>
                </a:lnTo>
                <a:cubicBezTo>
                  <a:pt x="226696" y="11371"/>
                  <a:pt x="226934" y="12133"/>
                  <a:pt x="227113" y="12895"/>
                </a:cubicBezTo>
                <a:lnTo>
                  <a:pt x="227577" y="12788"/>
                </a:lnTo>
                <a:cubicBezTo>
                  <a:pt x="227386" y="12002"/>
                  <a:pt x="227148" y="11216"/>
                  <a:pt x="226851" y="10466"/>
                </a:cubicBezTo>
                <a:close/>
                <a:moveTo>
                  <a:pt x="703" y="10597"/>
                </a:moveTo>
                <a:cubicBezTo>
                  <a:pt x="406" y="11347"/>
                  <a:pt x="179" y="12121"/>
                  <a:pt x="1" y="12907"/>
                </a:cubicBezTo>
                <a:lnTo>
                  <a:pt x="465" y="13014"/>
                </a:lnTo>
                <a:cubicBezTo>
                  <a:pt x="632" y="12252"/>
                  <a:pt x="858" y="11490"/>
                  <a:pt x="1144" y="10764"/>
                </a:cubicBezTo>
                <a:lnTo>
                  <a:pt x="703" y="10597"/>
                </a:lnTo>
                <a:close/>
                <a:moveTo>
                  <a:pt x="31981" y="11895"/>
                </a:moveTo>
                <a:lnTo>
                  <a:pt x="31529" y="12026"/>
                </a:lnTo>
                <a:cubicBezTo>
                  <a:pt x="31743" y="12776"/>
                  <a:pt x="31910" y="13550"/>
                  <a:pt x="32017" y="14324"/>
                </a:cubicBezTo>
                <a:lnTo>
                  <a:pt x="32493" y="14252"/>
                </a:lnTo>
                <a:cubicBezTo>
                  <a:pt x="32374" y="13454"/>
                  <a:pt x="32207" y="12657"/>
                  <a:pt x="31981" y="11895"/>
                </a:cubicBezTo>
                <a:close/>
                <a:moveTo>
                  <a:pt x="195585" y="12014"/>
                </a:moveTo>
                <a:cubicBezTo>
                  <a:pt x="195359" y="12788"/>
                  <a:pt x="195204" y="13585"/>
                  <a:pt x="195097" y="14383"/>
                </a:cubicBezTo>
                <a:lnTo>
                  <a:pt x="195573" y="14443"/>
                </a:lnTo>
                <a:cubicBezTo>
                  <a:pt x="195668" y="13669"/>
                  <a:pt x="195823" y="12895"/>
                  <a:pt x="196037" y="12145"/>
                </a:cubicBezTo>
                <a:lnTo>
                  <a:pt x="195585" y="12014"/>
                </a:lnTo>
                <a:close/>
                <a:moveTo>
                  <a:pt x="162378" y="12478"/>
                </a:moveTo>
                <a:lnTo>
                  <a:pt x="161926" y="12597"/>
                </a:lnTo>
                <a:cubicBezTo>
                  <a:pt x="162104" y="13359"/>
                  <a:pt x="162247" y="14133"/>
                  <a:pt x="162319" y="14907"/>
                </a:cubicBezTo>
                <a:lnTo>
                  <a:pt x="162795" y="14871"/>
                </a:lnTo>
                <a:cubicBezTo>
                  <a:pt x="162712" y="14062"/>
                  <a:pt x="162581" y="13264"/>
                  <a:pt x="162378" y="12478"/>
                </a:cubicBezTo>
                <a:close/>
                <a:moveTo>
                  <a:pt x="65188" y="12609"/>
                </a:moveTo>
                <a:cubicBezTo>
                  <a:pt x="64997" y="13395"/>
                  <a:pt x="64866" y="14193"/>
                  <a:pt x="64795" y="14990"/>
                </a:cubicBezTo>
                <a:lnTo>
                  <a:pt x="65271" y="15038"/>
                </a:lnTo>
                <a:cubicBezTo>
                  <a:pt x="65342" y="14264"/>
                  <a:pt x="65473" y="13478"/>
                  <a:pt x="65652" y="12716"/>
                </a:cubicBezTo>
                <a:lnTo>
                  <a:pt x="65188" y="12609"/>
                </a:lnTo>
                <a:close/>
                <a:moveTo>
                  <a:pt x="97644" y="14562"/>
                </a:moveTo>
                <a:lnTo>
                  <a:pt x="97168" y="14621"/>
                </a:lnTo>
                <a:cubicBezTo>
                  <a:pt x="97251" y="15240"/>
                  <a:pt x="97287" y="15883"/>
                  <a:pt x="97287" y="16514"/>
                </a:cubicBezTo>
                <a:cubicBezTo>
                  <a:pt x="97287" y="16669"/>
                  <a:pt x="97287" y="16824"/>
                  <a:pt x="97287" y="16979"/>
                </a:cubicBezTo>
                <a:lnTo>
                  <a:pt x="97763" y="16967"/>
                </a:lnTo>
                <a:cubicBezTo>
                  <a:pt x="97763" y="16812"/>
                  <a:pt x="97763" y="16669"/>
                  <a:pt x="97763" y="16514"/>
                </a:cubicBezTo>
                <a:cubicBezTo>
                  <a:pt x="97763" y="15859"/>
                  <a:pt x="97715" y="15205"/>
                  <a:pt x="97644" y="14562"/>
                </a:cubicBezTo>
                <a:close/>
                <a:moveTo>
                  <a:pt x="129946" y="14693"/>
                </a:moveTo>
                <a:cubicBezTo>
                  <a:pt x="129874" y="15288"/>
                  <a:pt x="129839" y="15907"/>
                  <a:pt x="129839" y="16514"/>
                </a:cubicBezTo>
                <a:cubicBezTo>
                  <a:pt x="129839" y="16717"/>
                  <a:pt x="129839" y="16895"/>
                  <a:pt x="129827" y="17086"/>
                </a:cubicBezTo>
                <a:lnTo>
                  <a:pt x="130303" y="17110"/>
                </a:lnTo>
                <a:cubicBezTo>
                  <a:pt x="130315" y="16907"/>
                  <a:pt x="130315" y="16717"/>
                  <a:pt x="130315" y="16514"/>
                </a:cubicBezTo>
                <a:cubicBezTo>
                  <a:pt x="130315" y="15919"/>
                  <a:pt x="130350" y="15324"/>
                  <a:pt x="130410" y="14740"/>
                </a:cubicBezTo>
                <a:lnTo>
                  <a:pt x="129946" y="14693"/>
                </a:lnTo>
                <a:close/>
                <a:moveTo>
                  <a:pt x="32172" y="16669"/>
                </a:moveTo>
                <a:cubicBezTo>
                  <a:pt x="32172" y="17479"/>
                  <a:pt x="32243" y="18288"/>
                  <a:pt x="32362" y="19074"/>
                </a:cubicBezTo>
                <a:lnTo>
                  <a:pt x="32838" y="19003"/>
                </a:lnTo>
                <a:cubicBezTo>
                  <a:pt x="32719" y="18241"/>
                  <a:pt x="32648" y="17443"/>
                  <a:pt x="32648" y="16669"/>
                </a:cubicBezTo>
                <a:close/>
                <a:moveTo>
                  <a:pt x="194954" y="16788"/>
                </a:moveTo>
                <a:cubicBezTo>
                  <a:pt x="194942" y="17574"/>
                  <a:pt x="194870" y="18360"/>
                  <a:pt x="194751" y="19134"/>
                </a:cubicBezTo>
                <a:lnTo>
                  <a:pt x="195216" y="19205"/>
                </a:lnTo>
                <a:cubicBezTo>
                  <a:pt x="195347" y="18419"/>
                  <a:pt x="195418" y="17610"/>
                  <a:pt x="195430" y="16800"/>
                </a:cubicBezTo>
                <a:lnTo>
                  <a:pt x="194954" y="16788"/>
                </a:lnTo>
                <a:close/>
                <a:moveTo>
                  <a:pt x="162890" y="17264"/>
                </a:moveTo>
                <a:lnTo>
                  <a:pt x="162414" y="17288"/>
                </a:lnTo>
                <a:cubicBezTo>
                  <a:pt x="162462" y="18086"/>
                  <a:pt x="162557" y="18896"/>
                  <a:pt x="162700" y="19681"/>
                </a:cubicBezTo>
                <a:lnTo>
                  <a:pt x="163176" y="19598"/>
                </a:lnTo>
                <a:cubicBezTo>
                  <a:pt x="163021" y="18824"/>
                  <a:pt x="162926" y="18038"/>
                  <a:pt x="162890" y="17264"/>
                </a:cubicBezTo>
                <a:close/>
                <a:moveTo>
                  <a:pt x="64699" y="17383"/>
                </a:moveTo>
                <a:cubicBezTo>
                  <a:pt x="64664" y="18169"/>
                  <a:pt x="64557" y="18955"/>
                  <a:pt x="64402" y="19717"/>
                </a:cubicBezTo>
                <a:lnTo>
                  <a:pt x="64866" y="19812"/>
                </a:lnTo>
                <a:cubicBezTo>
                  <a:pt x="65033" y="19027"/>
                  <a:pt x="65128" y="18217"/>
                  <a:pt x="65176" y="17419"/>
                </a:cubicBezTo>
                <a:lnTo>
                  <a:pt x="64699" y="17383"/>
                </a:lnTo>
                <a:close/>
                <a:moveTo>
                  <a:pt x="98001" y="19300"/>
                </a:moveTo>
                <a:lnTo>
                  <a:pt x="97537" y="19384"/>
                </a:lnTo>
                <a:cubicBezTo>
                  <a:pt x="97668" y="20170"/>
                  <a:pt x="97870" y="20967"/>
                  <a:pt x="98120" y="21729"/>
                </a:cubicBezTo>
                <a:lnTo>
                  <a:pt x="98573" y="21574"/>
                </a:lnTo>
                <a:cubicBezTo>
                  <a:pt x="98323" y="20836"/>
                  <a:pt x="98132" y="20074"/>
                  <a:pt x="98001" y="19300"/>
                </a:cubicBezTo>
                <a:close/>
                <a:moveTo>
                  <a:pt x="129577" y="19419"/>
                </a:moveTo>
                <a:cubicBezTo>
                  <a:pt x="129434" y="20193"/>
                  <a:pt x="129243" y="20955"/>
                  <a:pt x="128981" y="21694"/>
                </a:cubicBezTo>
                <a:lnTo>
                  <a:pt x="129434" y="21848"/>
                </a:lnTo>
                <a:cubicBezTo>
                  <a:pt x="129696" y="21086"/>
                  <a:pt x="129898" y="20300"/>
                  <a:pt x="130053" y="19515"/>
                </a:cubicBezTo>
                <a:lnTo>
                  <a:pt x="129577" y="19419"/>
                </a:lnTo>
                <a:close/>
                <a:moveTo>
                  <a:pt x="33362" y="21289"/>
                </a:moveTo>
                <a:lnTo>
                  <a:pt x="32910" y="21432"/>
                </a:lnTo>
                <a:cubicBezTo>
                  <a:pt x="33148" y="22205"/>
                  <a:pt x="33446" y="22956"/>
                  <a:pt x="33803" y="23682"/>
                </a:cubicBezTo>
                <a:lnTo>
                  <a:pt x="34231" y="23479"/>
                </a:lnTo>
                <a:cubicBezTo>
                  <a:pt x="33886" y="22777"/>
                  <a:pt x="33600" y="22039"/>
                  <a:pt x="33362" y="21289"/>
                </a:cubicBezTo>
                <a:close/>
                <a:moveTo>
                  <a:pt x="194204" y="21408"/>
                </a:moveTo>
                <a:cubicBezTo>
                  <a:pt x="193966" y="22158"/>
                  <a:pt x="193668" y="22884"/>
                  <a:pt x="193323" y="23587"/>
                </a:cubicBezTo>
                <a:lnTo>
                  <a:pt x="193751" y="23801"/>
                </a:lnTo>
                <a:cubicBezTo>
                  <a:pt x="194097" y="23075"/>
                  <a:pt x="194406" y="22325"/>
                  <a:pt x="194656" y="21563"/>
                </a:cubicBezTo>
                <a:lnTo>
                  <a:pt x="194204" y="21408"/>
                </a:lnTo>
                <a:close/>
                <a:moveTo>
                  <a:pt x="163795" y="21860"/>
                </a:moveTo>
                <a:lnTo>
                  <a:pt x="163343" y="22015"/>
                </a:lnTo>
                <a:cubicBezTo>
                  <a:pt x="163605" y="22777"/>
                  <a:pt x="163938" y="23527"/>
                  <a:pt x="164319" y="24241"/>
                </a:cubicBezTo>
                <a:lnTo>
                  <a:pt x="164736" y="24015"/>
                </a:lnTo>
                <a:cubicBezTo>
                  <a:pt x="164367" y="23325"/>
                  <a:pt x="164057" y="22598"/>
                  <a:pt x="163795" y="21860"/>
                </a:cubicBezTo>
                <a:close/>
                <a:moveTo>
                  <a:pt x="63771" y="21979"/>
                </a:moveTo>
                <a:cubicBezTo>
                  <a:pt x="63509" y="22717"/>
                  <a:pt x="63175" y="23432"/>
                  <a:pt x="62806" y="24122"/>
                </a:cubicBezTo>
                <a:lnTo>
                  <a:pt x="63223" y="24349"/>
                </a:lnTo>
                <a:cubicBezTo>
                  <a:pt x="63616" y="23634"/>
                  <a:pt x="63937" y="22896"/>
                  <a:pt x="64211" y="22146"/>
                </a:cubicBezTo>
                <a:lnTo>
                  <a:pt x="63771" y="21979"/>
                </a:lnTo>
                <a:close/>
                <a:moveTo>
                  <a:pt x="99478" y="23741"/>
                </a:moveTo>
                <a:lnTo>
                  <a:pt x="99049" y="23968"/>
                </a:lnTo>
                <a:cubicBezTo>
                  <a:pt x="99418" y="24682"/>
                  <a:pt x="99835" y="25373"/>
                  <a:pt x="100299" y="26039"/>
                </a:cubicBezTo>
                <a:lnTo>
                  <a:pt x="100692" y="25765"/>
                </a:lnTo>
                <a:cubicBezTo>
                  <a:pt x="100240" y="25123"/>
                  <a:pt x="99835" y="24444"/>
                  <a:pt x="99478" y="23741"/>
                </a:cubicBezTo>
                <a:close/>
                <a:moveTo>
                  <a:pt x="128064" y="23860"/>
                </a:moveTo>
                <a:cubicBezTo>
                  <a:pt x="127707" y="24551"/>
                  <a:pt x="127291" y="25230"/>
                  <a:pt x="126838" y="25861"/>
                </a:cubicBezTo>
                <a:lnTo>
                  <a:pt x="127231" y="26135"/>
                </a:lnTo>
                <a:cubicBezTo>
                  <a:pt x="127695" y="25480"/>
                  <a:pt x="128124" y="24789"/>
                  <a:pt x="128493" y="24075"/>
                </a:cubicBezTo>
                <a:lnTo>
                  <a:pt x="128064" y="23860"/>
                </a:lnTo>
                <a:close/>
                <a:moveTo>
                  <a:pt x="35398" y="25515"/>
                </a:moveTo>
                <a:lnTo>
                  <a:pt x="35005" y="25777"/>
                </a:lnTo>
                <a:cubicBezTo>
                  <a:pt x="35458" y="26444"/>
                  <a:pt x="35970" y="27087"/>
                  <a:pt x="36505" y="27682"/>
                </a:cubicBezTo>
                <a:lnTo>
                  <a:pt x="36863" y="27361"/>
                </a:lnTo>
                <a:cubicBezTo>
                  <a:pt x="36339" y="26777"/>
                  <a:pt x="35839" y="26158"/>
                  <a:pt x="35398" y="25515"/>
                </a:cubicBezTo>
                <a:close/>
                <a:moveTo>
                  <a:pt x="192132" y="25611"/>
                </a:moveTo>
                <a:cubicBezTo>
                  <a:pt x="191680" y="26254"/>
                  <a:pt x="191191" y="26873"/>
                  <a:pt x="190656" y="27444"/>
                </a:cubicBezTo>
                <a:lnTo>
                  <a:pt x="191001" y="27766"/>
                </a:lnTo>
                <a:cubicBezTo>
                  <a:pt x="191561" y="27182"/>
                  <a:pt x="192061" y="26551"/>
                  <a:pt x="192525" y="25885"/>
                </a:cubicBezTo>
                <a:lnTo>
                  <a:pt x="192132" y="25611"/>
                </a:lnTo>
                <a:close/>
                <a:moveTo>
                  <a:pt x="165986" y="26004"/>
                </a:moveTo>
                <a:lnTo>
                  <a:pt x="165605" y="26289"/>
                </a:lnTo>
                <a:cubicBezTo>
                  <a:pt x="166081" y="26932"/>
                  <a:pt x="166605" y="27551"/>
                  <a:pt x="167177" y="28123"/>
                </a:cubicBezTo>
                <a:lnTo>
                  <a:pt x="167510" y="27789"/>
                </a:lnTo>
                <a:cubicBezTo>
                  <a:pt x="166962" y="27230"/>
                  <a:pt x="166450" y="26635"/>
                  <a:pt x="165986" y="26004"/>
                </a:cubicBezTo>
                <a:close/>
                <a:moveTo>
                  <a:pt x="61544" y="26099"/>
                </a:moveTo>
                <a:cubicBezTo>
                  <a:pt x="61080" y="26730"/>
                  <a:pt x="60556" y="27325"/>
                  <a:pt x="60008" y="27873"/>
                </a:cubicBezTo>
                <a:lnTo>
                  <a:pt x="60342" y="28218"/>
                </a:lnTo>
                <a:cubicBezTo>
                  <a:pt x="60913" y="27647"/>
                  <a:pt x="61449" y="27028"/>
                  <a:pt x="61925" y="26385"/>
                </a:cubicBezTo>
                <a:lnTo>
                  <a:pt x="61544" y="26099"/>
                </a:lnTo>
                <a:close/>
                <a:moveTo>
                  <a:pt x="102180" y="27575"/>
                </a:moveTo>
                <a:lnTo>
                  <a:pt x="101835" y="27909"/>
                </a:lnTo>
                <a:cubicBezTo>
                  <a:pt x="102395" y="28480"/>
                  <a:pt x="103002" y="29028"/>
                  <a:pt x="103633" y="29528"/>
                </a:cubicBezTo>
                <a:lnTo>
                  <a:pt x="103919" y="29159"/>
                </a:lnTo>
                <a:cubicBezTo>
                  <a:pt x="103311" y="28671"/>
                  <a:pt x="102728" y="28135"/>
                  <a:pt x="102180" y="27575"/>
                </a:cubicBezTo>
                <a:close/>
                <a:moveTo>
                  <a:pt x="125338" y="27659"/>
                </a:moveTo>
                <a:cubicBezTo>
                  <a:pt x="124790" y="28230"/>
                  <a:pt x="124195" y="28754"/>
                  <a:pt x="123576" y="29230"/>
                </a:cubicBezTo>
                <a:lnTo>
                  <a:pt x="123873" y="29611"/>
                </a:lnTo>
                <a:cubicBezTo>
                  <a:pt x="124505" y="29111"/>
                  <a:pt x="125112" y="28575"/>
                  <a:pt x="125671" y="27992"/>
                </a:cubicBezTo>
                <a:lnTo>
                  <a:pt x="125338" y="27659"/>
                </a:lnTo>
                <a:close/>
                <a:moveTo>
                  <a:pt x="38577" y="28968"/>
                </a:moveTo>
                <a:lnTo>
                  <a:pt x="38268" y="29337"/>
                </a:lnTo>
                <a:cubicBezTo>
                  <a:pt x="38899" y="29849"/>
                  <a:pt x="39565" y="30314"/>
                  <a:pt x="40256" y="30718"/>
                </a:cubicBezTo>
                <a:lnTo>
                  <a:pt x="40494" y="30314"/>
                </a:lnTo>
                <a:cubicBezTo>
                  <a:pt x="39827" y="29909"/>
                  <a:pt x="39184" y="29456"/>
                  <a:pt x="38577" y="28968"/>
                </a:cubicBezTo>
                <a:close/>
                <a:moveTo>
                  <a:pt x="188929" y="29040"/>
                </a:moveTo>
                <a:cubicBezTo>
                  <a:pt x="188322" y="29528"/>
                  <a:pt x="187667" y="29980"/>
                  <a:pt x="187000" y="30373"/>
                </a:cubicBezTo>
                <a:lnTo>
                  <a:pt x="187239" y="30790"/>
                </a:lnTo>
                <a:cubicBezTo>
                  <a:pt x="187929" y="30385"/>
                  <a:pt x="188608" y="29921"/>
                  <a:pt x="189227" y="29421"/>
                </a:cubicBezTo>
                <a:lnTo>
                  <a:pt x="188929" y="29040"/>
                </a:lnTo>
                <a:close/>
                <a:moveTo>
                  <a:pt x="169284" y="29337"/>
                </a:moveTo>
                <a:lnTo>
                  <a:pt x="168998" y="29718"/>
                </a:lnTo>
                <a:cubicBezTo>
                  <a:pt x="169641" y="30206"/>
                  <a:pt x="170320" y="30647"/>
                  <a:pt x="171022" y="31028"/>
                </a:cubicBezTo>
                <a:lnTo>
                  <a:pt x="171248" y="30611"/>
                </a:lnTo>
                <a:cubicBezTo>
                  <a:pt x="170570" y="30230"/>
                  <a:pt x="169903" y="29802"/>
                  <a:pt x="169284" y="29337"/>
                </a:cubicBezTo>
                <a:close/>
                <a:moveTo>
                  <a:pt x="58222" y="29409"/>
                </a:moveTo>
                <a:cubicBezTo>
                  <a:pt x="57591" y="29873"/>
                  <a:pt x="56925" y="30302"/>
                  <a:pt x="56246" y="30671"/>
                </a:cubicBezTo>
                <a:lnTo>
                  <a:pt x="56460" y="31088"/>
                </a:lnTo>
                <a:cubicBezTo>
                  <a:pt x="57175" y="30707"/>
                  <a:pt x="57865" y="30266"/>
                  <a:pt x="58508" y="29790"/>
                </a:cubicBezTo>
                <a:lnTo>
                  <a:pt x="58222" y="29409"/>
                </a:lnTo>
                <a:close/>
                <a:moveTo>
                  <a:pt x="105871" y="30456"/>
                </a:moveTo>
                <a:lnTo>
                  <a:pt x="105633" y="30873"/>
                </a:lnTo>
                <a:cubicBezTo>
                  <a:pt x="106336" y="31278"/>
                  <a:pt x="107074" y="31623"/>
                  <a:pt x="107824" y="31909"/>
                </a:cubicBezTo>
                <a:lnTo>
                  <a:pt x="107991" y="31469"/>
                </a:lnTo>
                <a:cubicBezTo>
                  <a:pt x="107264" y="31183"/>
                  <a:pt x="106550" y="30849"/>
                  <a:pt x="105871" y="30456"/>
                </a:cubicBezTo>
                <a:close/>
                <a:moveTo>
                  <a:pt x="121623" y="30528"/>
                </a:moveTo>
                <a:cubicBezTo>
                  <a:pt x="120933" y="30909"/>
                  <a:pt x="120218" y="31242"/>
                  <a:pt x="119492" y="31516"/>
                </a:cubicBezTo>
                <a:lnTo>
                  <a:pt x="119659" y="31957"/>
                </a:lnTo>
                <a:cubicBezTo>
                  <a:pt x="120409" y="31671"/>
                  <a:pt x="121147" y="31338"/>
                  <a:pt x="121849" y="30945"/>
                </a:cubicBezTo>
                <a:lnTo>
                  <a:pt x="121623" y="30528"/>
                </a:lnTo>
                <a:close/>
                <a:moveTo>
                  <a:pt x="42601" y="31361"/>
                </a:moveTo>
                <a:lnTo>
                  <a:pt x="42423" y="31802"/>
                </a:lnTo>
                <a:cubicBezTo>
                  <a:pt x="43161" y="32111"/>
                  <a:pt x="43935" y="32361"/>
                  <a:pt x="44721" y="32552"/>
                </a:cubicBezTo>
                <a:lnTo>
                  <a:pt x="44828" y="32088"/>
                </a:lnTo>
                <a:cubicBezTo>
                  <a:pt x="44078" y="31897"/>
                  <a:pt x="43316" y="31659"/>
                  <a:pt x="42601" y="31361"/>
                </a:cubicBezTo>
                <a:close/>
                <a:moveTo>
                  <a:pt x="184881" y="31409"/>
                </a:moveTo>
                <a:cubicBezTo>
                  <a:pt x="184167" y="31695"/>
                  <a:pt x="183405" y="31933"/>
                  <a:pt x="182643" y="32123"/>
                </a:cubicBezTo>
                <a:lnTo>
                  <a:pt x="182762" y="32576"/>
                </a:lnTo>
                <a:cubicBezTo>
                  <a:pt x="183536" y="32397"/>
                  <a:pt x="184322" y="32147"/>
                  <a:pt x="185060" y="31850"/>
                </a:cubicBezTo>
                <a:lnTo>
                  <a:pt x="184881" y="31409"/>
                </a:lnTo>
                <a:close/>
                <a:moveTo>
                  <a:pt x="173392" y="31576"/>
                </a:moveTo>
                <a:lnTo>
                  <a:pt x="173225" y="32028"/>
                </a:lnTo>
                <a:cubicBezTo>
                  <a:pt x="173987" y="32302"/>
                  <a:pt x="174761" y="32528"/>
                  <a:pt x="175559" y="32683"/>
                </a:cubicBezTo>
                <a:lnTo>
                  <a:pt x="175654" y="32219"/>
                </a:lnTo>
                <a:cubicBezTo>
                  <a:pt x="174880" y="32064"/>
                  <a:pt x="174130" y="31850"/>
                  <a:pt x="173392" y="31576"/>
                </a:cubicBezTo>
                <a:close/>
                <a:moveTo>
                  <a:pt x="54091" y="31623"/>
                </a:moveTo>
                <a:cubicBezTo>
                  <a:pt x="53353" y="31885"/>
                  <a:pt x="52591" y="32088"/>
                  <a:pt x="51829" y="32242"/>
                </a:cubicBezTo>
                <a:lnTo>
                  <a:pt x="51924" y="32719"/>
                </a:lnTo>
                <a:cubicBezTo>
                  <a:pt x="52710" y="32552"/>
                  <a:pt x="53496" y="32338"/>
                  <a:pt x="54258" y="32064"/>
                </a:cubicBezTo>
                <a:lnTo>
                  <a:pt x="54091" y="31623"/>
                </a:lnTo>
                <a:close/>
                <a:moveTo>
                  <a:pt x="110241" y="32159"/>
                </a:moveTo>
                <a:lnTo>
                  <a:pt x="110134" y="32623"/>
                </a:lnTo>
                <a:cubicBezTo>
                  <a:pt x="110919" y="32802"/>
                  <a:pt x="111717" y="32921"/>
                  <a:pt x="112527" y="32981"/>
                </a:cubicBezTo>
                <a:lnTo>
                  <a:pt x="112563" y="32504"/>
                </a:lnTo>
                <a:cubicBezTo>
                  <a:pt x="111777" y="32445"/>
                  <a:pt x="111003" y="32326"/>
                  <a:pt x="110241" y="32159"/>
                </a:cubicBezTo>
                <a:close/>
                <a:moveTo>
                  <a:pt x="117242" y="32183"/>
                </a:moveTo>
                <a:cubicBezTo>
                  <a:pt x="116480" y="32350"/>
                  <a:pt x="115694" y="32469"/>
                  <a:pt x="114908" y="32516"/>
                </a:cubicBezTo>
                <a:lnTo>
                  <a:pt x="114944" y="32993"/>
                </a:lnTo>
                <a:cubicBezTo>
                  <a:pt x="115753" y="32933"/>
                  <a:pt x="116551" y="32826"/>
                  <a:pt x="117337" y="32647"/>
                </a:cubicBezTo>
                <a:lnTo>
                  <a:pt x="117242" y="32183"/>
                </a:lnTo>
                <a:close/>
                <a:moveTo>
                  <a:pt x="47150" y="32481"/>
                </a:moveTo>
                <a:lnTo>
                  <a:pt x="47102" y="32957"/>
                </a:lnTo>
                <a:cubicBezTo>
                  <a:pt x="47626" y="33004"/>
                  <a:pt x="48150" y="33028"/>
                  <a:pt x="48686" y="33028"/>
                </a:cubicBezTo>
                <a:cubicBezTo>
                  <a:pt x="48959" y="33028"/>
                  <a:pt x="49245" y="33028"/>
                  <a:pt x="49519" y="33004"/>
                </a:cubicBezTo>
                <a:lnTo>
                  <a:pt x="49495" y="32528"/>
                </a:lnTo>
                <a:cubicBezTo>
                  <a:pt x="49221" y="32552"/>
                  <a:pt x="48947" y="32552"/>
                  <a:pt x="48686" y="32552"/>
                </a:cubicBezTo>
                <a:cubicBezTo>
                  <a:pt x="48174" y="32552"/>
                  <a:pt x="47650" y="32528"/>
                  <a:pt x="47150" y="32481"/>
                </a:cubicBezTo>
                <a:close/>
                <a:moveTo>
                  <a:pt x="180333" y="32492"/>
                </a:moveTo>
                <a:cubicBezTo>
                  <a:pt x="179857" y="32528"/>
                  <a:pt x="179392" y="32552"/>
                  <a:pt x="178916" y="32552"/>
                </a:cubicBezTo>
                <a:cubicBezTo>
                  <a:pt x="178607" y="32552"/>
                  <a:pt x="178297" y="32540"/>
                  <a:pt x="177975" y="32528"/>
                </a:cubicBezTo>
                <a:lnTo>
                  <a:pt x="177952" y="33004"/>
                </a:lnTo>
                <a:cubicBezTo>
                  <a:pt x="178273" y="33016"/>
                  <a:pt x="178595" y="33028"/>
                  <a:pt x="178916" y="33028"/>
                </a:cubicBezTo>
                <a:cubicBezTo>
                  <a:pt x="179404" y="33028"/>
                  <a:pt x="179892" y="33004"/>
                  <a:pt x="180369" y="32969"/>
                </a:cubicBezTo>
                <a:lnTo>
                  <a:pt x="180333" y="32492"/>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7"/>
          <p:cNvSpPr/>
          <p:nvPr/>
        </p:nvSpPr>
        <p:spPr>
          <a:xfrm>
            <a:off x="7595589" y="3030313"/>
            <a:ext cx="13426" cy="31826"/>
          </a:xfrm>
          <a:custGeom>
            <a:avLst/>
            <a:gdLst/>
            <a:ahLst/>
            <a:cxnLst/>
            <a:rect l="l" t="t" r="r" b="b"/>
            <a:pathLst>
              <a:path w="513" h="1216" extrusionOk="0">
                <a:moveTo>
                  <a:pt x="477" y="1"/>
                </a:moveTo>
                <a:lnTo>
                  <a:pt x="1" y="37"/>
                </a:lnTo>
                <a:cubicBezTo>
                  <a:pt x="24" y="429"/>
                  <a:pt x="36" y="822"/>
                  <a:pt x="36" y="1215"/>
                </a:cubicBezTo>
                <a:lnTo>
                  <a:pt x="513" y="1215"/>
                </a:lnTo>
                <a:cubicBezTo>
                  <a:pt x="513" y="810"/>
                  <a:pt x="501" y="406"/>
                  <a:pt x="477" y="1"/>
                </a:cubicBez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33" name="Google Shape;233;p17"/>
          <p:cNvGrpSpPr/>
          <p:nvPr/>
        </p:nvGrpSpPr>
        <p:grpSpPr>
          <a:xfrm>
            <a:off x="703588" y="2953051"/>
            <a:ext cx="1884600" cy="1598484"/>
            <a:chOff x="651888" y="2472490"/>
            <a:chExt cx="1884600" cy="1598484"/>
          </a:xfrm>
        </p:grpSpPr>
        <p:sp>
          <p:nvSpPr>
            <p:cNvPr id="234" name="Google Shape;234;p17"/>
            <p:cNvSpPr/>
            <p:nvPr/>
          </p:nvSpPr>
          <p:spPr>
            <a:xfrm>
              <a:off x="1355163" y="2472490"/>
              <a:ext cx="478041" cy="716734"/>
            </a:xfrm>
            <a:custGeom>
              <a:avLst/>
              <a:gdLst/>
              <a:ahLst/>
              <a:cxnLst/>
              <a:rect l="l" t="t" r="r" b="b"/>
              <a:pathLst>
                <a:path w="18265" h="27385" extrusionOk="0">
                  <a:moveTo>
                    <a:pt x="9133" y="0"/>
                  </a:moveTo>
                  <a:cubicBezTo>
                    <a:pt x="4084" y="0"/>
                    <a:pt x="1" y="4084"/>
                    <a:pt x="1" y="9132"/>
                  </a:cubicBezTo>
                  <a:cubicBezTo>
                    <a:pt x="1" y="14061"/>
                    <a:pt x="3894" y="18074"/>
                    <a:pt x="8775" y="18252"/>
                  </a:cubicBezTo>
                  <a:lnTo>
                    <a:pt x="8775" y="27051"/>
                  </a:lnTo>
                  <a:cubicBezTo>
                    <a:pt x="8775" y="27230"/>
                    <a:pt x="8930" y="27384"/>
                    <a:pt x="9109" y="27384"/>
                  </a:cubicBezTo>
                  <a:lnTo>
                    <a:pt x="9180" y="27384"/>
                  </a:lnTo>
                  <a:cubicBezTo>
                    <a:pt x="9371" y="27384"/>
                    <a:pt x="9526" y="27230"/>
                    <a:pt x="9526" y="27051"/>
                  </a:cubicBezTo>
                  <a:lnTo>
                    <a:pt x="9526" y="18252"/>
                  </a:lnTo>
                  <a:cubicBezTo>
                    <a:pt x="14383" y="18050"/>
                    <a:pt x="18265" y="14049"/>
                    <a:pt x="18265" y="9132"/>
                  </a:cubicBezTo>
                  <a:cubicBezTo>
                    <a:pt x="18265" y="4084"/>
                    <a:pt x="14169" y="0"/>
                    <a:pt x="913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17"/>
            <p:cNvSpPr txBox="1"/>
            <p:nvPr/>
          </p:nvSpPr>
          <p:spPr>
            <a:xfrm>
              <a:off x="651888" y="3536075"/>
              <a:ext cx="1884600"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dirty="0">
                  <a:solidFill>
                    <a:srgbClr val="434343"/>
                  </a:solidFill>
                  <a:latin typeface="Roboto"/>
                  <a:ea typeface="Roboto"/>
                  <a:cs typeface="Roboto"/>
                  <a:sym typeface="Roboto"/>
                </a:rPr>
                <a:t>Teachers used this platform to deliver remote learning. This was pre-recorded and live lessons. </a:t>
              </a:r>
              <a:endParaRPr sz="1200" dirty="0">
                <a:solidFill>
                  <a:srgbClr val="434343"/>
                </a:solidFill>
                <a:latin typeface="Roboto"/>
                <a:ea typeface="Roboto"/>
                <a:cs typeface="Roboto"/>
                <a:sym typeface="Roboto"/>
              </a:endParaRPr>
            </a:p>
          </p:txBody>
        </p:sp>
        <p:sp>
          <p:nvSpPr>
            <p:cNvPr id="236" name="Google Shape;236;p17"/>
            <p:cNvSpPr txBox="1"/>
            <p:nvPr/>
          </p:nvSpPr>
          <p:spPr>
            <a:xfrm>
              <a:off x="651888" y="3189225"/>
              <a:ext cx="18846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Microsoft Team</a:t>
              </a:r>
              <a:r>
                <a:rPr lang="en-GB" sz="1700" dirty="0">
                  <a:solidFill>
                    <a:srgbClr val="434343"/>
                  </a:solidFill>
                  <a:latin typeface="Fira Sans Extra Condensed Medium"/>
                  <a:ea typeface="Fira Sans Extra Condensed Medium"/>
                  <a:cs typeface="Fira Sans Extra Condensed Medium"/>
                  <a:sym typeface="Fira Sans Extra Condensed Medium"/>
                </a:rPr>
                <a:t>s</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grpSp>
          <p:nvGrpSpPr>
            <p:cNvPr id="237" name="Google Shape;237;p17"/>
            <p:cNvGrpSpPr/>
            <p:nvPr/>
          </p:nvGrpSpPr>
          <p:grpSpPr>
            <a:xfrm>
              <a:off x="1424543" y="2542716"/>
              <a:ext cx="339306" cy="339253"/>
              <a:chOff x="2685825" y="840375"/>
              <a:chExt cx="481900" cy="481825"/>
            </a:xfrm>
          </p:grpSpPr>
          <p:sp>
            <p:nvSpPr>
              <p:cNvPr id="238" name="Google Shape;238;p17"/>
              <p:cNvSpPr/>
              <p:nvPr/>
            </p:nvSpPr>
            <p:spPr>
              <a:xfrm>
                <a:off x="2685825" y="840375"/>
                <a:ext cx="481900" cy="481825"/>
              </a:xfrm>
              <a:custGeom>
                <a:avLst/>
                <a:gdLst/>
                <a:ahLst/>
                <a:cxnLst/>
                <a:rect l="l" t="t" r="r" b="b"/>
                <a:pathLst>
                  <a:path w="19276" h="19273" extrusionOk="0">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39" name="Google Shape;239;p17"/>
              <p:cNvSpPr/>
              <p:nvPr/>
            </p:nvSpPr>
            <p:spPr>
              <a:xfrm>
                <a:off x="2819200" y="983400"/>
                <a:ext cx="205475" cy="197625"/>
              </a:xfrm>
              <a:custGeom>
                <a:avLst/>
                <a:gdLst/>
                <a:ahLst/>
                <a:cxnLst/>
                <a:rect l="l" t="t" r="r" b="b"/>
                <a:pathLst>
                  <a:path w="8219" h="7905" extrusionOk="0">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grpSp>
        <p:nvGrpSpPr>
          <p:cNvPr id="240" name="Google Shape;240;p17"/>
          <p:cNvGrpSpPr/>
          <p:nvPr/>
        </p:nvGrpSpPr>
        <p:grpSpPr>
          <a:xfrm>
            <a:off x="6659213" y="2953051"/>
            <a:ext cx="1884600" cy="1598484"/>
            <a:chOff x="6607513" y="2472490"/>
            <a:chExt cx="1884600" cy="1598484"/>
          </a:xfrm>
        </p:grpSpPr>
        <p:sp>
          <p:nvSpPr>
            <p:cNvPr id="241" name="Google Shape;241;p17"/>
            <p:cNvSpPr/>
            <p:nvPr/>
          </p:nvSpPr>
          <p:spPr>
            <a:xfrm>
              <a:off x="7310795" y="2472490"/>
              <a:ext cx="478041" cy="716734"/>
            </a:xfrm>
            <a:custGeom>
              <a:avLst/>
              <a:gdLst/>
              <a:ahLst/>
              <a:cxnLst/>
              <a:rect l="l" t="t" r="r" b="b"/>
              <a:pathLst>
                <a:path w="18265" h="27385" extrusionOk="0">
                  <a:moveTo>
                    <a:pt x="9133" y="0"/>
                  </a:moveTo>
                  <a:cubicBezTo>
                    <a:pt x="4085" y="0"/>
                    <a:pt x="1" y="4084"/>
                    <a:pt x="1" y="9132"/>
                  </a:cubicBezTo>
                  <a:cubicBezTo>
                    <a:pt x="1" y="14061"/>
                    <a:pt x="3906" y="18074"/>
                    <a:pt x="8788" y="18252"/>
                  </a:cubicBezTo>
                  <a:lnTo>
                    <a:pt x="8788" y="27051"/>
                  </a:lnTo>
                  <a:cubicBezTo>
                    <a:pt x="8788" y="27230"/>
                    <a:pt x="8930" y="27384"/>
                    <a:pt x="9121" y="27384"/>
                  </a:cubicBezTo>
                  <a:lnTo>
                    <a:pt x="9192" y="27384"/>
                  </a:lnTo>
                  <a:cubicBezTo>
                    <a:pt x="9371" y="27384"/>
                    <a:pt x="9526" y="27230"/>
                    <a:pt x="9526" y="27051"/>
                  </a:cubicBezTo>
                  <a:lnTo>
                    <a:pt x="9526" y="18252"/>
                  </a:lnTo>
                  <a:cubicBezTo>
                    <a:pt x="14384" y="18050"/>
                    <a:pt x="18265" y="14049"/>
                    <a:pt x="18265" y="9132"/>
                  </a:cubicBezTo>
                  <a:cubicBezTo>
                    <a:pt x="18265" y="4084"/>
                    <a:pt x="14181" y="0"/>
                    <a:pt x="9133"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7"/>
            <p:cNvSpPr txBox="1"/>
            <p:nvPr/>
          </p:nvSpPr>
          <p:spPr>
            <a:xfrm>
              <a:off x="6607513" y="3189225"/>
              <a:ext cx="18846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Monitoring</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243" name="Google Shape;243;p17"/>
            <p:cNvSpPr txBox="1"/>
            <p:nvPr/>
          </p:nvSpPr>
          <p:spPr>
            <a:xfrm>
              <a:off x="6607513" y="3536075"/>
              <a:ext cx="1884600"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050" dirty="0">
                  <a:solidFill>
                    <a:srgbClr val="434343"/>
                  </a:solidFill>
                  <a:latin typeface="Roboto"/>
                  <a:ea typeface="Roboto"/>
                  <a:cs typeface="Roboto"/>
                  <a:sym typeface="Roboto"/>
                </a:rPr>
                <a:t>Our offer and consistency was monitored on a weekly basis by SLT. Areas for development were fed back quickly and there was rapid change and improvement.</a:t>
              </a:r>
              <a:endParaRPr sz="1050" dirty="0">
                <a:solidFill>
                  <a:srgbClr val="434343"/>
                </a:solidFill>
                <a:latin typeface="Roboto"/>
                <a:ea typeface="Roboto"/>
                <a:cs typeface="Roboto"/>
                <a:sym typeface="Roboto"/>
              </a:endParaRPr>
            </a:p>
          </p:txBody>
        </p:sp>
        <p:grpSp>
          <p:nvGrpSpPr>
            <p:cNvPr id="244" name="Google Shape;244;p17"/>
            <p:cNvGrpSpPr/>
            <p:nvPr/>
          </p:nvGrpSpPr>
          <p:grpSpPr>
            <a:xfrm>
              <a:off x="7375404" y="2542412"/>
              <a:ext cx="350431" cy="339887"/>
              <a:chOff x="3270675" y="841800"/>
              <a:chExt cx="497700" cy="482725"/>
            </a:xfrm>
          </p:grpSpPr>
          <p:sp>
            <p:nvSpPr>
              <p:cNvPr id="245" name="Google Shape;245;p17"/>
              <p:cNvSpPr/>
              <p:nvPr/>
            </p:nvSpPr>
            <p:spPr>
              <a:xfrm>
                <a:off x="3270675" y="902000"/>
                <a:ext cx="447125" cy="422525"/>
              </a:xfrm>
              <a:custGeom>
                <a:avLst/>
                <a:gdLst/>
                <a:ahLst/>
                <a:cxnLst/>
                <a:rect l="l" t="t" r="r" b="b"/>
                <a:pathLst>
                  <a:path w="17885" h="16901" extrusionOk="0">
                    <a:moveTo>
                      <a:pt x="3454" y="0"/>
                    </a:moveTo>
                    <a:cubicBezTo>
                      <a:pt x="3343" y="0"/>
                      <a:pt x="3231" y="40"/>
                      <a:pt x="3141" y="122"/>
                    </a:cubicBezTo>
                    <a:cubicBezTo>
                      <a:pt x="1160" y="1940"/>
                      <a:pt x="0" y="4548"/>
                      <a:pt x="0" y="7246"/>
                    </a:cubicBezTo>
                    <a:cubicBezTo>
                      <a:pt x="0" y="12579"/>
                      <a:pt x="4325" y="16900"/>
                      <a:pt x="9657" y="16900"/>
                    </a:cubicBezTo>
                    <a:cubicBezTo>
                      <a:pt x="10907" y="16900"/>
                      <a:pt x="12175" y="16662"/>
                      <a:pt x="13331" y="16178"/>
                    </a:cubicBezTo>
                    <a:cubicBezTo>
                      <a:pt x="15126" y="15434"/>
                      <a:pt x="16659" y="14169"/>
                      <a:pt x="17728" y="12546"/>
                    </a:cubicBezTo>
                    <a:cubicBezTo>
                      <a:pt x="17884" y="12305"/>
                      <a:pt x="17788" y="11983"/>
                      <a:pt x="17526" y="11866"/>
                    </a:cubicBezTo>
                    <a:lnTo>
                      <a:pt x="9158" y="8171"/>
                    </a:lnTo>
                    <a:cubicBezTo>
                      <a:pt x="9016" y="8108"/>
                      <a:pt x="8896" y="8005"/>
                      <a:pt x="8811" y="7876"/>
                    </a:cubicBezTo>
                    <a:lnTo>
                      <a:pt x="8405" y="7246"/>
                    </a:lnTo>
                    <a:lnTo>
                      <a:pt x="3846" y="212"/>
                    </a:lnTo>
                    <a:cubicBezTo>
                      <a:pt x="3756" y="73"/>
                      <a:pt x="3606" y="0"/>
                      <a:pt x="34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46" name="Google Shape;246;p17"/>
              <p:cNvSpPr/>
              <p:nvPr/>
            </p:nvSpPr>
            <p:spPr>
              <a:xfrm>
                <a:off x="3385250" y="841800"/>
                <a:ext cx="279700" cy="220925"/>
              </a:xfrm>
              <a:custGeom>
                <a:avLst/>
                <a:gdLst/>
                <a:ahLst/>
                <a:cxnLst/>
                <a:rect l="l" t="t" r="r" b="b"/>
                <a:pathLst>
                  <a:path w="11188" h="8837" extrusionOk="0">
                    <a:moveTo>
                      <a:pt x="5070" y="0"/>
                    </a:moveTo>
                    <a:cubicBezTo>
                      <a:pt x="3434" y="0"/>
                      <a:pt x="1792" y="415"/>
                      <a:pt x="308" y="1256"/>
                    </a:cubicBezTo>
                    <a:cubicBezTo>
                      <a:pt x="76" y="1388"/>
                      <a:pt x="1" y="1690"/>
                      <a:pt x="148" y="1912"/>
                    </a:cubicBezTo>
                    <a:lnTo>
                      <a:pt x="4532" y="8676"/>
                    </a:lnTo>
                    <a:cubicBezTo>
                      <a:pt x="4601" y="8781"/>
                      <a:pt x="4714" y="8837"/>
                      <a:pt x="4828" y="8837"/>
                    </a:cubicBezTo>
                    <a:cubicBezTo>
                      <a:pt x="4919" y="8837"/>
                      <a:pt x="5010" y="8802"/>
                      <a:pt x="5081" y="8730"/>
                    </a:cubicBezTo>
                    <a:lnTo>
                      <a:pt x="10992" y="2683"/>
                    </a:lnTo>
                    <a:cubicBezTo>
                      <a:pt x="11187" y="2482"/>
                      <a:pt x="11163" y="2156"/>
                      <a:pt x="10940" y="1988"/>
                    </a:cubicBezTo>
                    <a:cubicBezTo>
                      <a:pt x="9218" y="670"/>
                      <a:pt x="7149" y="0"/>
                      <a:pt x="50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47" name="Google Shape;247;p17"/>
              <p:cNvSpPr/>
              <p:nvPr/>
            </p:nvSpPr>
            <p:spPr>
              <a:xfrm>
                <a:off x="3530100" y="924750"/>
                <a:ext cx="238275" cy="250200"/>
              </a:xfrm>
              <a:custGeom>
                <a:avLst/>
                <a:gdLst/>
                <a:ahLst/>
                <a:cxnLst/>
                <a:rect l="l" t="t" r="r" b="b"/>
                <a:pathLst>
                  <a:path w="9531" h="10008" extrusionOk="0">
                    <a:moveTo>
                      <a:pt x="6350" y="1"/>
                    </a:moveTo>
                    <a:cubicBezTo>
                      <a:pt x="6230" y="1"/>
                      <a:pt x="6108" y="47"/>
                      <a:pt x="6017" y="142"/>
                    </a:cubicBezTo>
                    <a:lnTo>
                      <a:pt x="172" y="6123"/>
                    </a:lnTo>
                    <a:cubicBezTo>
                      <a:pt x="0" y="6297"/>
                      <a:pt x="57" y="6589"/>
                      <a:pt x="283" y="6689"/>
                    </a:cubicBezTo>
                    <a:lnTo>
                      <a:pt x="7706" y="9968"/>
                    </a:lnTo>
                    <a:cubicBezTo>
                      <a:pt x="7767" y="9995"/>
                      <a:pt x="7830" y="10007"/>
                      <a:pt x="7893" y="10007"/>
                    </a:cubicBezTo>
                    <a:cubicBezTo>
                      <a:pt x="8082" y="10007"/>
                      <a:pt x="8261" y="9890"/>
                      <a:pt x="8329" y="9700"/>
                    </a:cubicBezTo>
                    <a:cubicBezTo>
                      <a:pt x="9531" y="6463"/>
                      <a:pt x="8913" y="2828"/>
                      <a:pt x="6706" y="169"/>
                    </a:cubicBezTo>
                    <a:cubicBezTo>
                      <a:pt x="6615" y="57"/>
                      <a:pt x="6483" y="1"/>
                      <a:pt x="635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grpSp>
        <p:nvGrpSpPr>
          <p:cNvPr id="248" name="Google Shape;248;p17"/>
          <p:cNvGrpSpPr/>
          <p:nvPr/>
        </p:nvGrpSpPr>
        <p:grpSpPr>
          <a:xfrm>
            <a:off x="5035364" y="1247124"/>
            <a:ext cx="1884600" cy="1578896"/>
            <a:chOff x="4520300" y="613150"/>
            <a:chExt cx="1884600" cy="1578896"/>
          </a:xfrm>
        </p:grpSpPr>
        <p:sp>
          <p:nvSpPr>
            <p:cNvPr id="249" name="Google Shape;249;p17"/>
            <p:cNvSpPr/>
            <p:nvPr/>
          </p:nvSpPr>
          <p:spPr>
            <a:xfrm>
              <a:off x="5223581" y="1475313"/>
              <a:ext cx="478041" cy="716734"/>
            </a:xfrm>
            <a:custGeom>
              <a:avLst/>
              <a:gdLst/>
              <a:ahLst/>
              <a:cxnLst/>
              <a:rect l="l" t="t" r="r" b="b"/>
              <a:pathLst>
                <a:path w="18265" h="27385" extrusionOk="0">
                  <a:moveTo>
                    <a:pt x="9049" y="0"/>
                  </a:moveTo>
                  <a:cubicBezTo>
                    <a:pt x="8871" y="0"/>
                    <a:pt x="8764" y="155"/>
                    <a:pt x="8764" y="334"/>
                  </a:cubicBezTo>
                  <a:lnTo>
                    <a:pt x="8764" y="9132"/>
                  </a:lnTo>
                  <a:cubicBezTo>
                    <a:pt x="3846" y="9335"/>
                    <a:pt x="1" y="13335"/>
                    <a:pt x="1" y="18252"/>
                  </a:cubicBezTo>
                  <a:cubicBezTo>
                    <a:pt x="1" y="23301"/>
                    <a:pt x="4073" y="27385"/>
                    <a:pt x="9121" y="27385"/>
                  </a:cubicBezTo>
                  <a:cubicBezTo>
                    <a:pt x="14169" y="27385"/>
                    <a:pt x="18265" y="23301"/>
                    <a:pt x="18265" y="18252"/>
                  </a:cubicBezTo>
                  <a:cubicBezTo>
                    <a:pt x="18265" y="13323"/>
                    <a:pt x="14419" y="9311"/>
                    <a:pt x="9502" y="9132"/>
                  </a:cubicBezTo>
                  <a:lnTo>
                    <a:pt x="9502" y="334"/>
                  </a:lnTo>
                  <a:cubicBezTo>
                    <a:pt x="9502" y="155"/>
                    <a:pt x="9311" y="0"/>
                    <a:pt x="912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17"/>
            <p:cNvSpPr txBox="1"/>
            <p:nvPr/>
          </p:nvSpPr>
          <p:spPr>
            <a:xfrm>
              <a:off x="4520300" y="613150"/>
              <a:ext cx="18846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Engagement</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251" name="Google Shape;251;p17"/>
            <p:cNvSpPr txBox="1"/>
            <p:nvPr/>
          </p:nvSpPr>
          <p:spPr>
            <a:xfrm>
              <a:off x="4520300" y="960000"/>
              <a:ext cx="1884600"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dirty="0">
                  <a:solidFill>
                    <a:srgbClr val="434343"/>
                  </a:solidFill>
                  <a:latin typeface="Roboto"/>
                  <a:ea typeface="Roboto"/>
                  <a:cs typeface="Roboto"/>
                  <a:sym typeface="Roboto"/>
                </a:rPr>
                <a:t>This was monitored weekly and followed up.</a:t>
              </a:r>
              <a:endParaRPr sz="1200" dirty="0">
                <a:solidFill>
                  <a:srgbClr val="434343"/>
                </a:solidFill>
                <a:latin typeface="Roboto"/>
                <a:ea typeface="Roboto"/>
                <a:cs typeface="Roboto"/>
                <a:sym typeface="Roboto"/>
              </a:endParaRPr>
            </a:p>
          </p:txBody>
        </p:sp>
        <p:grpSp>
          <p:nvGrpSpPr>
            <p:cNvPr id="252" name="Google Shape;252;p17"/>
            <p:cNvGrpSpPr/>
            <p:nvPr/>
          </p:nvGrpSpPr>
          <p:grpSpPr>
            <a:xfrm>
              <a:off x="5292967" y="1776120"/>
              <a:ext cx="339253" cy="339253"/>
              <a:chOff x="3271200" y="1435075"/>
              <a:chExt cx="481825" cy="481825"/>
            </a:xfrm>
          </p:grpSpPr>
          <p:sp>
            <p:nvSpPr>
              <p:cNvPr id="253" name="Google Shape;253;p17"/>
              <p:cNvSpPr/>
              <p:nvPr/>
            </p:nvSpPr>
            <p:spPr>
              <a:xfrm>
                <a:off x="3271200" y="1435075"/>
                <a:ext cx="481825" cy="481825"/>
              </a:xfrm>
              <a:custGeom>
                <a:avLst/>
                <a:gdLst/>
                <a:ahLst/>
                <a:cxnLst/>
                <a:rect l="l" t="t" r="r" b="b"/>
                <a:pathLst>
                  <a:path w="19273" h="19273" extrusionOk="0">
                    <a:moveTo>
                      <a:pt x="9597" y="2259"/>
                    </a:moveTo>
                    <a:cubicBezTo>
                      <a:pt x="13635" y="2259"/>
                      <a:pt x="17014" y="5545"/>
                      <a:pt x="17014" y="9601"/>
                    </a:cubicBezTo>
                    <a:cubicBezTo>
                      <a:pt x="17014" y="13636"/>
                      <a:pt x="13654" y="17014"/>
                      <a:pt x="9597" y="17014"/>
                    </a:cubicBezTo>
                    <a:cubicBezTo>
                      <a:pt x="5562" y="17014"/>
                      <a:pt x="2259" y="13654"/>
                      <a:pt x="2259" y="9601"/>
                    </a:cubicBezTo>
                    <a:cubicBezTo>
                      <a:pt x="2259" y="5563"/>
                      <a:pt x="5541" y="2259"/>
                      <a:pt x="9597" y="2259"/>
                    </a:cubicBezTo>
                    <a:close/>
                    <a:moveTo>
                      <a:pt x="9597" y="1"/>
                    </a:moveTo>
                    <a:cubicBezTo>
                      <a:pt x="4304" y="1"/>
                      <a:pt x="0" y="4307"/>
                      <a:pt x="0" y="9601"/>
                    </a:cubicBezTo>
                    <a:cubicBezTo>
                      <a:pt x="0" y="14892"/>
                      <a:pt x="4304" y="19273"/>
                      <a:pt x="9597" y="19273"/>
                    </a:cubicBezTo>
                    <a:cubicBezTo>
                      <a:pt x="14891" y="19273"/>
                      <a:pt x="19272" y="14892"/>
                      <a:pt x="19272" y="9601"/>
                    </a:cubicBezTo>
                    <a:cubicBezTo>
                      <a:pt x="19272" y="4307"/>
                      <a:pt x="14891" y="1"/>
                      <a:pt x="95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54" name="Google Shape;254;p17"/>
              <p:cNvSpPr/>
              <p:nvPr/>
            </p:nvSpPr>
            <p:spPr>
              <a:xfrm>
                <a:off x="3356575" y="1520525"/>
                <a:ext cx="311000" cy="311025"/>
              </a:xfrm>
              <a:custGeom>
                <a:avLst/>
                <a:gdLst/>
                <a:ahLst/>
                <a:cxnLst/>
                <a:rect l="l" t="t" r="r" b="b"/>
                <a:pathLst>
                  <a:path w="12440" h="12441" extrusionOk="0">
                    <a:moveTo>
                      <a:pt x="8516" y="3359"/>
                    </a:moveTo>
                    <a:cubicBezTo>
                      <a:pt x="8661" y="3359"/>
                      <a:pt x="8805" y="3414"/>
                      <a:pt x="8917" y="3524"/>
                    </a:cubicBezTo>
                    <a:cubicBezTo>
                      <a:pt x="9136" y="3744"/>
                      <a:pt x="9136" y="4102"/>
                      <a:pt x="8917" y="4322"/>
                    </a:cubicBezTo>
                    <a:lnTo>
                      <a:pt x="7056" y="6183"/>
                    </a:lnTo>
                    <a:lnTo>
                      <a:pt x="8917" y="8041"/>
                    </a:lnTo>
                    <a:cubicBezTo>
                      <a:pt x="9326" y="8453"/>
                      <a:pt x="8939" y="9009"/>
                      <a:pt x="8502" y="9009"/>
                    </a:cubicBezTo>
                    <a:cubicBezTo>
                      <a:pt x="8371" y="9009"/>
                      <a:pt x="8235" y="8959"/>
                      <a:pt x="8116" y="8839"/>
                    </a:cubicBezTo>
                    <a:lnTo>
                      <a:pt x="5857" y="6580"/>
                    </a:lnTo>
                    <a:cubicBezTo>
                      <a:pt x="5637" y="6360"/>
                      <a:pt x="5637" y="6002"/>
                      <a:pt x="5857" y="5782"/>
                    </a:cubicBezTo>
                    <a:lnTo>
                      <a:pt x="8116" y="3524"/>
                    </a:lnTo>
                    <a:cubicBezTo>
                      <a:pt x="8227" y="3414"/>
                      <a:pt x="8372" y="3359"/>
                      <a:pt x="8516" y="3359"/>
                    </a:cubicBezTo>
                    <a:close/>
                    <a:moveTo>
                      <a:pt x="5619" y="1"/>
                    </a:moveTo>
                    <a:cubicBezTo>
                      <a:pt x="4367" y="112"/>
                      <a:pt x="3177" y="606"/>
                      <a:pt x="2214" y="1413"/>
                    </a:cubicBezTo>
                    <a:lnTo>
                      <a:pt x="2590" y="1789"/>
                    </a:lnTo>
                    <a:cubicBezTo>
                      <a:pt x="3002" y="2199"/>
                      <a:pt x="2615" y="2757"/>
                      <a:pt x="2178" y="2757"/>
                    </a:cubicBezTo>
                    <a:cubicBezTo>
                      <a:pt x="2047" y="2757"/>
                      <a:pt x="1912" y="2707"/>
                      <a:pt x="1792" y="2587"/>
                    </a:cubicBezTo>
                    <a:lnTo>
                      <a:pt x="1416" y="2211"/>
                    </a:lnTo>
                    <a:cubicBezTo>
                      <a:pt x="609" y="3175"/>
                      <a:pt x="118" y="4364"/>
                      <a:pt x="3" y="5617"/>
                    </a:cubicBezTo>
                    <a:lnTo>
                      <a:pt x="536" y="5617"/>
                    </a:lnTo>
                    <a:cubicBezTo>
                      <a:pt x="1280" y="5617"/>
                      <a:pt x="1283" y="6746"/>
                      <a:pt x="536" y="6746"/>
                    </a:cubicBezTo>
                    <a:lnTo>
                      <a:pt x="0" y="6746"/>
                    </a:lnTo>
                    <a:cubicBezTo>
                      <a:pt x="118" y="8035"/>
                      <a:pt x="627" y="9287"/>
                      <a:pt x="1413" y="10227"/>
                    </a:cubicBezTo>
                    <a:lnTo>
                      <a:pt x="1789" y="9850"/>
                    </a:lnTo>
                    <a:cubicBezTo>
                      <a:pt x="1910" y="9730"/>
                      <a:pt x="2045" y="9679"/>
                      <a:pt x="2176" y="9679"/>
                    </a:cubicBezTo>
                    <a:cubicBezTo>
                      <a:pt x="2613" y="9679"/>
                      <a:pt x="2995" y="10244"/>
                      <a:pt x="2587" y="10651"/>
                    </a:cubicBezTo>
                    <a:lnTo>
                      <a:pt x="2211" y="11028"/>
                    </a:lnTo>
                    <a:cubicBezTo>
                      <a:pt x="3174" y="11832"/>
                      <a:pt x="4364" y="12326"/>
                      <a:pt x="5616" y="12440"/>
                    </a:cubicBezTo>
                    <a:lnTo>
                      <a:pt x="5616" y="11904"/>
                    </a:lnTo>
                    <a:cubicBezTo>
                      <a:pt x="5616" y="11530"/>
                      <a:pt x="5899" y="11343"/>
                      <a:pt x="6182" y="11343"/>
                    </a:cubicBezTo>
                    <a:cubicBezTo>
                      <a:pt x="6464" y="11343"/>
                      <a:pt x="6745" y="11530"/>
                      <a:pt x="6745" y="11904"/>
                    </a:cubicBezTo>
                    <a:lnTo>
                      <a:pt x="6745" y="12440"/>
                    </a:lnTo>
                    <a:cubicBezTo>
                      <a:pt x="8034" y="12323"/>
                      <a:pt x="9287" y="11811"/>
                      <a:pt x="10226" y="11028"/>
                    </a:cubicBezTo>
                    <a:lnTo>
                      <a:pt x="9850" y="10651"/>
                    </a:lnTo>
                    <a:cubicBezTo>
                      <a:pt x="9445" y="10246"/>
                      <a:pt x="9822" y="9678"/>
                      <a:pt x="10259" y="9678"/>
                    </a:cubicBezTo>
                    <a:cubicBezTo>
                      <a:pt x="10390" y="9678"/>
                      <a:pt x="10526" y="9729"/>
                      <a:pt x="10648" y="9850"/>
                    </a:cubicBezTo>
                    <a:lnTo>
                      <a:pt x="11024" y="10227"/>
                    </a:lnTo>
                    <a:cubicBezTo>
                      <a:pt x="11810" y="9287"/>
                      <a:pt x="12319" y="8035"/>
                      <a:pt x="12437" y="6746"/>
                    </a:cubicBezTo>
                    <a:lnTo>
                      <a:pt x="11904" y="6746"/>
                    </a:lnTo>
                    <a:cubicBezTo>
                      <a:pt x="11160" y="6746"/>
                      <a:pt x="11157" y="5617"/>
                      <a:pt x="11904" y="5617"/>
                    </a:cubicBezTo>
                    <a:lnTo>
                      <a:pt x="12440" y="5617"/>
                    </a:lnTo>
                    <a:cubicBezTo>
                      <a:pt x="12325" y="4364"/>
                      <a:pt x="11834" y="3175"/>
                      <a:pt x="11027" y="2211"/>
                    </a:cubicBezTo>
                    <a:lnTo>
                      <a:pt x="10651" y="2587"/>
                    </a:lnTo>
                    <a:cubicBezTo>
                      <a:pt x="10529" y="2709"/>
                      <a:pt x="10392" y="2760"/>
                      <a:pt x="10261" y="2760"/>
                    </a:cubicBezTo>
                    <a:cubicBezTo>
                      <a:pt x="9823" y="2760"/>
                      <a:pt x="9443" y="2197"/>
                      <a:pt x="9853" y="1789"/>
                    </a:cubicBezTo>
                    <a:lnTo>
                      <a:pt x="10232" y="1413"/>
                    </a:lnTo>
                    <a:cubicBezTo>
                      <a:pt x="9290" y="627"/>
                      <a:pt x="8037" y="115"/>
                      <a:pt x="6748" y="1"/>
                    </a:cubicBezTo>
                    <a:lnTo>
                      <a:pt x="6748" y="537"/>
                    </a:lnTo>
                    <a:cubicBezTo>
                      <a:pt x="6748" y="909"/>
                      <a:pt x="6466" y="1096"/>
                      <a:pt x="6183" y="1096"/>
                    </a:cubicBezTo>
                    <a:cubicBezTo>
                      <a:pt x="5901" y="1096"/>
                      <a:pt x="5619" y="910"/>
                      <a:pt x="5619" y="537"/>
                    </a:cubicBezTo>
                    <a:lnTo>
                      <a:pt x="561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grpSp>
        <p:nvGrpSpPr>
          <p:cNvPr id="255" name="Google Shape;255;p17"/>
          <p:cNvGrpSpPr/>
          <p:nvPr/>
        </p:nvGrpSpPr>
        <p:grpSpPr>
          <a:xfrm>
            <a:off x="2838650" y="1007842"/>
            <a:ext cx="1884600" cy="1664765"/>
            <a:chOff x="2786950" y="593575"/>
            <a:chExt cx="1884600" cy="1598471"/>
          </a:xfrm>
        </p:grpSpPr>
        <p:sp>
          <p:nvSpPr>
            <p:cNvPr id="256" name="Google Shape;256;p17"/>
            <p:cNvSpPr/>
            <p:nvPr/>
          </p:nvSpPr>
          <p:spPr>
            <a:xfrm>
              <a:off x="3490064" y="1475313"/>
              <a:ext cx="478355" cy="716734"/>
            </a:xfrm>
            <a:custGeom>
              <a:avLst/>
              <a:gdLst/>
              <a:ahLst/>
              <a:cxnLst/>
              <a:rect l="l" t="t" r="r" b="b"/>
              <a:pathLst>
                <a:path w="18277" h="27385" extrusionOk="0">
                  <a:moveTo>
                    <a:pt x="9061" y="0"/>
                  </a:moveTo>
                  <a:cubicBezTo>
                    <a:pt x="8870" y="0"/>
                    <a:pt x="8763" y="155"/>
                    <a:pt x="8763" y="334"/>
                  </a:cubicBezTo>
                  <a:lnTo>
                    <a:pt x="8763" y="9132"/>
                  </a:lnTo>
                  <a:cubicBezTo>
                    <a:pt x="3858" y="9335"/>
                    <a:pt x="0" y="13335"/>
                    <a:pt x="0" y="18252"/>
                  </a:cubicBezTo>
                  <a:cubicBezTo>
                    <a:pt x="0" y="23301"/>
                    <a:pt x="4084" y="27385"/>
                    <a:pt x="9120" y="27385"/>
                  </a:cubicBezTo>
                  <a:cubicBezTo>
                    <a:pt x="14169" y="27385"/>
                    <a:pt x="18276" y="23301"/>
                    <a:pt x="18276" y="18252"/>
                  </a:cubicBezTo>
                  <a:cubicBezTo>
                    <a:pt x="18276" y="13323"/>
                    <a:pt x="14419" y="9311"/>
                    <a:pt x="9513" y="9132"/>
                  </a:cubicBezTo>
                  <a:lnTo>
                    <a:pt x="9513" y="334"/>
                  </a:lnTo>
                  <a:cubicBezTo>
                    <a:pt x="9513" y="155"/>
                    <a:pt x="9311" y="0"/>
                    <a:pt x="913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7"/>
            <p:cNvSpPr txBox="1"/>
            <p:nvPr/>
          </p:nvSpPr>
          <p:spPr>
            <a:xfrm>
              <a:off x="2786950" y="593575"/>
              <a:ext cx="18846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Children in S</a:t>
              </a:r>
              <a:r>
                <a:rPr lang="en-GB" sz="1700" dirty="0">
                  <a:solidFill>
                    <a:srgbClr val="434343"/>
                  </a:solidFill>
                  <a:latin typeface="Fira Sans Extra Condensed Medium"/>
                  <a:ea typeface="Fira Sans Extra Condensed Medium"/>
                  <a:cs typeface="Fira Sans Extra Condensed Medium"/>
                  <a:sym typeface="Fira Sans Extra Condensed Medium"/>
                </a:rPr>
                <a:t>chool</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258" name="Google Shape;258;p17"/>
            <p:cNvSpPr txBox="1"/>
            <p:nvPr/>
          </p:nvSpPr>
          <p:spPr>
            <a:xfrm>
              <a:off x="2786950" y="940425"/>
              <a:ext cx="1884600"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dirty="0">
                  <a:solidFill>
                    <a:srgbClr val="434343"/>
                  </a:solidFill>
                  <a:latin typeface="Roboto"/>
                  <a:ea typeface="Roboto"/>
                  <a:cs typeface="Roboto"/>
                  <a:sym typeface="Roboto"/>
                </a:rPr>
                <a:t>Approximately 50% of children were in school.</a:t>
              </a:r>
              <a:endParaRPr sz="1200" dirty="0">
                <a:solidFill>
                  <a:srgbClr val="434343"/>
                </a:solidFill>
                <a:latin typeface="Roboto"/>
                <a:ea typeface="Roboto"/>
                <a:cs typeface="Roboto"/>
                <a:sym typeface="Roboto"/>
              </a:endParaRPr>
            </a:p>
          </p:txBody>
        </p:sp>
        <p:grpSp>
          <p:nvGrpSpPr>
            <p:cNvPr id="259" name="Google Shape;259;p17"/>
            <p:cNvGrpSpPr/>
            <p:nvPr/>
          </p:nvGrpSpPr>
          <p:grpSpPr>
            <a:xfrm>
              <a:off x="3559624" y="1776120"/>
              <a:ext cx="339253" cy="339253"/>
              <a:chOff x="4456875" y="1435075"/>
              <a:chExt cx="481825" cy="481825"/>
            </a:xfrm>
          </p:grpSpPr>
          <p:sp>
            <p:nvSpPr>
              <p:cNvPr id="260" name="Google Shape;260;p17"/>
              <p:cNvSpPr/>
              <p:nvPr/>
            </p:nvSpPr>
            <p:spPr>
              <a:xfrm>
                <a:off x="4624975" y="1465275"/>
                <a:ext cx="56650" cy="86000"/>
              </a:xfrm>
              <a:custGeom>
                <a:avLst/>
                <a:gdLst/>
                <a:ahLst/>
                <a:cxnLst/>
                <a:rect l="l" t="t" r="r" b="b"/>
                <a:pathLst>
                  <a:path w="2266" h="3440" extrusionOk="0">
                    <a:moveTo>
                      <a:pt x="2265" y="0"/>
                    </a:moveTo>
                    <a:cubicBezTo>
                      <a:pt x="1413" y="283"/>
                      <a:pt x="618" y="1196"/>
                      <a:pt x="1" y="2575"/>
                    </a:cubicBezTo>
                    <a:cubicBezTo>
                      <a:pt x="263" y="2801"/>
                      <a:pt x="449" y="3105"/>
                      <a:pt x="534" y="3439"/>
                    </a:cubicBezTo>
                    <a:cubicBezTo>
                      <a:pt x="1106" y="3364"/>
                      <a:pt x="1672" y="3322"/>
                      <a:pt x="2265" y="3304"/>
                    </a:cubicBezTo>
                    <a:lnTo>
                      <a:pt x="22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61" name="Google Shape;261;p17"/>
              <p:cNvSpPr/>
              <p:nvPr/>
            </p:nvSpPr>
            <p:spPr>
              <a:xfrm>
                <a:off x="4615275" y="1797425"/>
                <a:ext cx="66350" cy="89375"/>
              </a:xfrm>
              <a:custGeom>
                <a:avLst/>
                <a:gdLst/>
                <a:ahLst/>
                <a:cxnLst/>
                <a:rect l="l" t="t" r="r" b="b"/>
                <a:pathLst>
                  <a:path w="2654" h="3575" extrusionOk="0">
                    <a:moveTo>
                      <a:pt x="0" y="0"/>
                    </a:moveTo>
                    <a:lnTo>
                      <a:pt x="0" y="0"/>
                    </a:lnTo>
                    <a:cubicBezTo>
                      <a:pt x="618" y="1882"/>
                      <a:pt x="1563" y="3225"/>
                      <a:pt x="2653" y="3574"/>
                    </a:cubicBezTo>
                    <a:lnTo>
                      <a:pt x="2653" y="1316"/>
                    </a:lnTo>
                    <a:cubicBezTo>
                      <a:pt x="2153" y="1135"/>
                      <a:pt x="1768" y="726"/>
                      <a:pt x="1620" y="217"/>
                    </a:cubicBezTo>
                    <a:cubicBezTo>
                      <a:pt x="1057" y="169"/>
                      <a:pt x="518" y="96"/>
                      <a:pt x="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62" name="Google Shape;262;p17"/>
              <p:cNvSpPr/>
              <p:nvPr/>
            </p:nvSpPr>
            <p:spPr>
              <a:xfrm>
                <a:off x="4583125" y="1547250"/>
                <a:ext cx="28250" cy="28250"/>
              </a:xfrm>
              <a:custGeom>
                <a:avLst/>
                <a:gdLst/>
                <a:ahLst/>
                <a:cxnLst/>
                <a:rect l="l" t="t" r="r" b="b"/>
                <a:pathLst>
                  <a:path w="1130" h="1130" extrusionOk="0">
                    <a:moveTo>
                      <a:pt x="567" y="1"/>
                    </a:moveTo>
                    <a:cubicBezTo>
                      <a:pt x="253" y="1"/>
                      <a:pt x="1" y="254"/>
                      <a:pt x="1" y="567"/>
                    </a:cubicBezTo>
                    <a:cubicBezTo>
                      <a:pt x="1" y="880"/>
                      <a:pt x="253" y="1130"/>
                      <a:pt x="567" y="1130"/>
                    </a:cubicBezTo>
                    <a:cubicBezTo>
                      <a:pt x="880" y="1130"/>
                      <a:pt x="1130" y="880"/>
                      <a:pt x="1130" y="567"/>
                    </a:cubicBezTo>
                    <a:cubicBezTo>
                      <a:pt x="1130" y="254"/>
                      <a:pt x="880" y="1"/>
                      <a:pt x="56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63" name="Google Shape;263;p17"/>
              <p:cNvSpPr/>
              <p:nvPr/>
            </p:nvSpPr>
            <p:spPr>
              <a:xfrm>
                <a:off x="4597950" y="1576075"/>
                <a:ext cx="83675" cy="87525"/>
              </a:xfrm>
              <a:custGeom>
                <a:avLst/>
                <a:gdLst/>
                <a:ahLst/>
                <a:cxnLst/>
                <a:rect l="l" t="t" r="r" b="b"/>
                <a:pathLst>
                  <a:path w="3347" h="3501" extrusionOk="0">
                    <a:moveTo>
                      <a:pt x="3346" y="1"/>
                    </a:moveTo>
                    <a:cubicBezTo>
                      <a:pt x="2723" y="19"/>
                      <a:pt x="2103" y="73"/>
                      <a:pt x="1485" y="161"/>
                    </a:cubicBezTo>
                    <a:cubicBezTo>
                      <a:pt x="1241" y="654"/>
                      <a:pt x="772" y="998"/>
                      <a:pt x="230" y="1082"/>
                    </a:cubicBezTo>
                    <a:cubicBezTo>
                      <a:pt x="100" y="1817"/>
                      <a:pt x="25" y="2714"/>
                      <a:pt x="1" y="3500"/>
                    </a:cubicBezTo>
                    <a:lnTo>
                      <a:pt x="3346" y="3500"/>
                    </a:lnTo>
                    <a:lnTo>
                      <a:pt x="334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64" name="Google Shape;264;p17"/>
              <p:cNvSpPr/>
              <p:nvPr/>
            </p:nvSpPr>
            <p:spPr>
              <a:xfrm>
                <a:off x="4597650" y="1692175"/>
                <a:ext cx="83975" cy="82450"/>
              </a:xfrm>
              <a:custGeom>
                <a:avLst/>
                <a:gdLst/>
                <a:ahLst/>
                <a:cxnLst/>
                <a:rect l="l" t="t" r="r" b="b"/>
                <a:pathLst>
                  <a:path w="3359" h="3298" extrusionOk="0">
                    <a:moveTo>
                      <a:pt x="1" y="0"/>
                    </a:moveTo>
                    <a:cubicBezTo>
                      <a:pt x="31" y="1003"/>
                      <a:pt x="154" y="2006"/>
                      <a:pt x="371" y="2987"/>
                    </a:cubicBezTo>
                    <a:cubicBezTo>
                      <a:pt x="1031" y="3135"/>
                      <a:pt x="1699" y="3237"/>
                      <a:pt x="2371" y="3298"/>
                    </a:cubicBezTo>
                    <a:cubicBezTo>
                      <a:pt x="2548" y="2855"/>
                      <a:pt x="2910" y="2509"/>
                      <a:pt x="3358" y="2346"/>
                    </a:cubicBezTo>
                    <a:lnTo>
                      <a:pt x="335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65" name="Google Shape;265;p17"/>
              <p:cNvSpPr/>
              <p:nvPr/>
            </p:nvSpPr>
            <p:spPr>
              <a:xfrm>
                <a:off x="4798050" y="1663575"/>
                <a:ext cx="28475" cy="28250"/>
              </a:xfrm>
              <a:custGeom>
                <a:avLst/>
                <a:gdLst/>
                <a:ahLst/>
                <a:cxnLst/>
                <a:rect l="l" t="t" r="r" b="b"/>
                <a:pathLst>
                  <a:path w="1139" h="1130" extrusionOk="0">
                    <a:moveTo>
                      <a:pt x="564" y="0"/>
                    </a:moveTo>
                    <a:cubicBezTo>
                      <a:pt x="254" y="0"/>
                      <a:pt x="1" y="253"/>
                      <a:pt x="1" y="566"/>
                    </a:cubicBezTo>
                    <a:cubicBezTo>
                      <a:pt x="4" y="876"/>
                      <a:pt x="257" y="1129"/>
                      <a:pt x="567" y="1129"/>
                    </a:cubicBezTo>
                    <a:lnTo>
                      <a:pt x="573" y="1129"/>
                    </a:lnTo>
                    <a:cubicBezTo>
                      <a:pt x="886" y="1129"/>
                      <a:pt x="1139" y="876"/>
                      <a:pt x="1139" y="563"/>
                    </a:cubicBezTo>
                    <a:cubicBezTo>
                      <a:pt x="1139" y="253"/>
                      <a:pt x="886" y="0"/>
                      <a:pt x="5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66" name="Google Shape;266;p17"/>
              <p:cNvSpPr/>
              <p:nvPr/>
            </p:nvSpPr>
            <p:spPr>
              <a:xfrm>
                <a:off x="4710200" y="1435075"/>
                <a:ext cx="228500" cy="228525"/>
              </a:xfrm>
              <a:custGeom>
                <a:avLst/>
                <a:gdLst/>
                <a:ahLst/>
                <a:cxnLst/>
                <a:rect l="l" t="t" r="r" b="b"/>
                <a:pathLst>
                  <a:path w="9140" h="9141" extrusionOk="0">
                    <a:moveTo>
                      <a:pt x="1" y="1"/>
                    </a:moveTo>
                    <a:lnTo>
                      <a:pt x="1" y="34"/>
                    </a:lnTo>
                    <a:cubicBezTo>
                      <a:pt x="1729" y="377"/>
                      <a:pt x="3313" y="2283"/>
                      <a:pt x="4075" y="5069"/>
                    </a:cubicBezTo>
                    <a:cubicBezTo>
                      <a:pt x="6833" y="5828"/>
                      <a:pt x="8763" y="7406"/>
                      <a:pt x="9107" y="9140"/>
                    </a:cubicBezTo>
                    <a:lnTo>
                      <a:pt x="9140" y="9140"/>
                    </a:lnTo>
                    <a:cubicBezTo>
                      <a:pt x="8854" y="4298"/>
                      <a:pt x="4843" y="284"/>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67" name="Google Shape;267;p17"/>
              <p:cNvSpPr/>
              <p:nvPr/>
            </p:nvSpPr>
            <p:spPr>
              <a:xfrm>
                <a:off x="4819200" y="1593475"/>
                <a:ext cx="89400" cy="70125"/>
              </a:xfrm>
              <a:custGeom>
                <a:avLst/>
                <a:gdLst/>
                <a:ahLst/>
                <a:cxnLst/>
                <a:rect l="l" t="t" r="r" b="b"/>
                <a:pathLst>
                  <a:path w="3576" h="2805" extrusionOk="0">
                    <a:moveTo>
                      <a:pt x="1" y="1"/>
                    </a:moveTo>
                    <a:cubicBezTo>
                      <a:pt x="94" y="519"/>
                      <a:pt x="166" y="1061"/>
                      <a:pt x="215" y="1621"/>
                    </a:cubicBezTo>
                    <a:cubicBezTo>
                      <a:pt x="727" y="1777"/>
                      <a:pt x="1136" y="2301"/>
                      <a:pt x="1317" y="2804"/>
                    </a:cubicBezTo>
                    <a:lnTo>
                      <a:pt x="3575" y="2804"/>
                    </a:lnTo>
                    <a:cubicBezTo>
                      <a:pt x="3223" y="1711"/>
                      <a:pt x="1883" y="621"/>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68" name="Google Shape;268;p17"/>
              <p:cNvSpPr/>
              <p:nvPr/>
            </p:nvSpPr>
            <p:spPr>
              <a:xfrm>
                <a:off x="4819200" y="1692175"/>
                <a:ext cx="89475" cy="66275"/>
              </a:xfrm>
              <a:custGeom>
                <a:avLst/>
                <a:gdLst/>
                <a:ahLst/>
                <a:cxnLst/>
                <a:rect l="l" t="t" r="r" b="b"/>
                <a:pathLst>
                  <a:path w="3579" h="2651" extrusionOk="0">
                    <a:moveTo>
                      <a:pt x="1317" y="0"/>
                    </a:moveTo>
                    <a:cubicBezTo>
                      <a:pt x="1133" y="500"/>
                      <a:pt x="727" y="883"/>
                      <a:pt x="215" y="1033"/>
                    </a:cubicBezTo>
                    <a:cubicBezTo>
                      <a:pt x="166" y="1593"/>
                      <a:pt x="94" y="2132"/>
                      <a:pt x="1" y="2650"/>
                    </a:cubicBezTo>
                    <a:cubicBezTo>
                      <a:pt x="1889" y="2030"/>
                      <a:pt x="3223" y="1078"/>
                      <a:pt x="357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69" name="Google Shape;269;p17"/>
              <p:cNvSpPr/>
              <p:nvPr/>
            </p:nvSpPr>
            <p:spPr>
              <a:xfrm>
                <a:off x="4456875" y="1691800"/>
                <a:ext cx="225125" cy="225100"/>
              </a:xfrm>
              <a:custGeom>
                <a:avLst/>
                <a:gdLst/>
                <a:ahLst/>
                <a:cxnLst/>
                <a:rect l="l" t="t" r="r" b="b"/>
                <a:pathLst>
                  <a:path w="9005" h="9004" extrusionOk="0">
                    <a:moveTo>
                      <a:pt x="1" y="0"/>
                    </a:moveTo>
                    <a:cubicBezTo>
                      <a:pt x="284" y="4839"/>
                      <a:pt x="4162" y="8721"/>
                      <a:pt x="9004" y="9004"/>
                    </a:cubicBezTo>
                    <a:lnTo>
                      <a:pt x="9004" y="8974"/>
                    </a:lnTo>
                    <a:cubicBezTo>
                      <a:pt x="7273" y="8628"/>
                      <a:pt x="5827" y="6697"/>
                      <a:pt x="5066" y="3942"/>
                    </a:cubicBezTo>
                    <a:cubicBezTo>
                      <a:pt x="2283" y="3180"/>
                      <a:pt x="377" y="1726"/>
                      <a:pt x="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70" name="Google Shape;270;p17"/>
              <p:cNvSpPr/>
              <p:nvPr/>
            </p:nvSpPr>
            <p:spPr>
              <a:xfrm>
                <a:off x="4487000" y="1595125"/>
                <a:ext cx="88925" cy="68475"/>
              </a:xfrm>
              <a:custGeom>
                <a:avLst/>
                <a:gdLst/>
                <a:ahLst/>
                <a:cxnLst/>
                <a:rect l="l" t="t" r="r" b="b"/>
                <a:pathLst>
                  <a:path w="3557" h="2739" extrusionOk="0">
                    <a:moveTo>
                      <a:pt x="3397" y="1"/>
                    </a:moveTo>
                    <a:cubicBezTo>
                      <a:pt x="1569" y="636"/>
                      <a:pt x="337" y="1720"/>
                      <a:pt x="0" y="2738"/>
                    </a:cubicBezTo>
                    <a:lnTo>
                      <a:pt x="3313" y="2738"/>
                    </a:lnTo>
                    <a:cubicBezTo>
                      <a:pt x="3337" y="1880"/>
                      <a:pt x="3418" y="913"/>
                      <a:pt x="3556" y="106"/>
                    </a:cubicBezTo>
                    <a:cubicBezTo>
                      <a:pt x="3502" y="73"/>
                      <a:pt x="3448" y="37"/>
                      <a:pt x="33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71" name="Google Shape;271;p17"/>
              <p:cNvSpPr/>
              <p:nvPr/>
            </p:nvSpPr>
            <p:spPr>
              <a:xfrm>
                <a:off x="4486925" y="1692175"/>
                <a:ext cx="89450" cy="66350"/>
              </a:xfrm>
              <a:custGeom>
                <a:avLst/>
                <a:gdLst/>
                <a:ahLst/>
                <a:cxnLst/>
                <a:rect l="l" t="t" r="r" b="b"/>
                <a:pathLst>
                  <a:path w="3578" h="2654" extrusionOk="0">
                    <a:moveTo>
                      <a:pt x="0" y="0"/>
                    </a:moveTo>
                    <a:cubicBezTo>
                      <a:pt x="352" y="1078"/>
                      <a:pt x="1689" y="2030"/>
                      <a:pt x="3578" y="2653"/>
                    </a:cubicBezTo>
                    <a:cubicBezTo>
                      <a:pt x="3418" y="1777"/>
                      <a:pt x="3325" y="889"/>
                      <a:pt x="330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72" name="Google Shape;272;p17"/>
              <p:cNvSpPr/>
              <p:nvPr/>
            </p:nvSpPr>
            <p:spPr>
              <a:xfrm>
                <a:off x="4456875" y="1435075"/>
                <a:ext cx="225125" cy="228525"/>
              </a:xfrm>
              <a:custGeom>
                <a:avLst/>
                <a:gdLst/>
                <a:ahLst/>
                <a:cxnLst/>
                <a:rect l="l" t="t" r="r" b="b"/>
                <a:pathLst>
                  <a:path w="9005" h="9141" extrusionOk="0">
                    <a:moveTo>
                      <a:pt x="9004" y="1"/>
                    </a:moveTo>
                    <a:cubicBezTo>
                      <a:pt x="4162" y="284"/>
                      <a:pt x="284" y="4298"/>
                      <a:pt x="1" y="9140"/>
                    </a:cubicBezTo>
                    <a:lnTo>
                      <a:pt x="37" y="9140"/>
                    </a:lnTo>
                    <a:cubicBezTo>
                      <a:pt x="329" y="7686"/>
                      <a:pt x="1747" y="6267"/>
                      <a:pt x="3969" y="5433"/>
                    </a:cubicBezTo>
                    <a:cubicBezTo>
                      <a:pt x="3715" y="4375"/>
                      <a:pt x="4516" y="3361"/>
                      <a:pt x="5602" y="3361"/>
                    </a:cubicBezTo>
                    <a:cubicBezTo>
                      <a:pt x="5607" y="3361"/>
                      <a:pt x="5612" y="3361"/>
                      <a:pt x="5617" y="3361"/>
                    </a:cubicBezTo>
                    <a:cubicBezTo>
                      <a:pt x="5638" y="3361"/>
                      <a:pt x="5656" y="3364"/>
                      <a:pt x="5677" y="3367"/>
                    </a:cubicBezTo>
                    <a:cubicBezTo>
                      <a:pt x="6511" y="1476"/>
                      <a:pt x="7688" y="293"/>
                      <a:pt x="9004" y="31"/>
                    </a:cubicBezTo>
                    <a:lnTo>
                      <a:pt x="90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73" name="Google Shape;273;p17"/>
              <p:cNvSpPr/>
              <p:nvPr/>
            </p:nvSpPr>
            <p:spPr>
              <a:xfrm>
                <a:off x="4710200" y="1691800"/>
                <a:ext cx="228500" cy="225100"/>
              </a:xfrm>
              <a:custGeom>
                <a:avLst/>
                <a:gdLst/>
                <a:ahLst/>
                <a:cxnLst/>
                <a:rect l="l" t="t" r="r" b="b"/>
                <a:pathLst>
                  <a:path w="9140" h="9004" extrusionOk="0">
                    <a:moveTo>
                      <a:pt x="9107" y="0"/>
                    </a:moveTo>
                    <a:cubicBezTo>
                      <a:pt x="8760" y="1726"/>
                      <a:pt x="6857" y="3177"/>
                      <a:pt x="4075" y="3942"/>
                    </a:cubicBezTo>
                    <a:cubicBezTo>
                      <a:pt x="3313" y="6721"/>
                      <a:pt x="1729" y="8628"/>
                      <a:pt x="1" y="8971"/>
                    </a:cubicBezTo>
                    <a:lnTo>
                      <a:pt x="1" y="9004"/>
                    </a:lnTo>
                    <a:cubicBezTo>
                      <a:pt x="4843" y="8721"/>
                      <a:pt x="8854" y="4839"/>
                      <a:pt x="914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74" name="Google Shape;274;p17"/>
              <p:cNvSpPr/>
              <p:nvPr/>
            </p:nvSpPr>
            <p:spPr>
              <a:xfrm>
                <a:off x="4710200" y="1465200"/>
                <a:ext cx="70025" cy="89375"/>
              </a:xfrm>
              <a:custGeom>
                <a:avLst/>
                <a:gdLst/>
                <a:ahLst/>
                <a:cxnLst/>
                <a:rect l="l" t="t" r="r" b="b"/>
                <a:pathLst>
                  <a:path w="2801" h="3575" extrusionOk="0">
                    <a:moveTo>
                      <a:pt x="1" y="0"/>
                    </a:moveTo>
                    <a:lnTo>
                      <a:pt x="1" y="3298"/>
                    </a:lnTo>
                    <a:cubicBezTo>
                      <a:pt x="937" y="3328"/>
                      <a:pt x="1961" y="3421"/>
                      <a:pt x="2801" y="3575"/>
                    </a:cubicBezTo>
                    <a:cubicBezTo>
                      <a:pt x="2181" y="1687"/>
                      <a:pt x="1082" y="350"/>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75" name="Google Shape;275;p17"/>
              <p:cNvSpPr/>
              <p:nvPr/>
            </p:nvSpPr>
            <p:spPr>
              <a:xfrm>
                <a:off x="4710200" y="1575850"/>
                <a:ext cx="86150" cy="87750"/>
              </a:xfrm>
              <a:custGeom>
                <a:avLst/>
                <a:gdLst/>
                <a:ahLst/>
                <a:cxnLst/>
                <a:rect l="l" t="t" r="r" b="b"/>
                <a:pathLst>
                  <a:path w="3446" h="3510" extrusionOk="0">
                    <a:moveTo>
                      <a:pt x="1" y="1"/>
                    </a:moveTo>
                    <a:lnTo>
                      <a:pt x="1" y="3509"/>
                    </a:lnTo>
                    <a:lnTo>
                      <a:pt x="2494" y="3509"/>
                    </a:lnTo>
                    <a:cubicBezTo>
                      <a:pt x="2656" y="3054"/>
                      <a:pt x="3003" y="2554"/>
                      <a:pt x="3445" y="2374"/>
                    </a:cubicBezTo>
                    <a:cubicBezTo>
                      <a:pt x="3385" y="1702"/>
                      <a:pt x="3283" y="1034"/>
                      <a:pt x="3135" y="374"/>
                    </a:cubicBezTo>
                    <a:cubicBezTo>
                      <a:pt x="2208" y="167"/>
                      <a:pt x="1063" y="37"/>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76" name="Google Shape;276;p17"/>
              <p:cNvSpPr/>
              <p:nvPr/>
            </p:nvSpPr>
            <p:spPr>
              <a:xfrm>
                <a:off x="4710200" y="1797500"/>
                <a:ext cx="70025" cy="89375"/>
              </a:xfrm>
              <a:custGeom>
                <a:avLst/>
                <a:gdLst/>
                <a:ahLst/>
                <a:cxnLst/>
                <a:rect l="l" t="t" r="r" b="b"/>
                <a:pathLst>
                  <a:path w="2801" h="3575" extrusionOk="0">
                    <a:moveTo>
                      <a:pt x="2801" y="0"/>
                    </a:moveTo>
                    <a:lnTo>
                      <a:pt x="2801" y="0"/>
                    </a:lnTo>
                    <a:cubicBezTo>
                      <a:pt x="2283" y="93"/>
                      <a:pt x="1609" y="166"/>
                      <a:pt x="1048" y="214"/>
                    </a:cubicBezTo>
                    <a:cubicBezTo>
                      <a:pt x="892" y="726"/>
                      <a:pt x="503" y="1135"/>
                      <a:pt x="1" y="1316"/>
                    </a:cubicBezTo>
                    <a:lnTo>
                      <a:pt x="1" y="3574"/>
                    </a:lnTo>
                    <a:cubicBezTo>
                      <a:pt x="1082" y="3222"/>
                      <a:pt x="2181" y="1885"/>
                      <a:pt x="28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77" name="Google Shape;277;p17"/>
              <p:cNvSpPr/>
              <p:nvPr/>
            </p:nvSpPr>
            <p:spPr>
              <a:xfrm>
                <a:off x="4681975" y="1776400"/>
                <a:ext cx="28250" cy="28350"/>
              </a:xfrm>
              <a:custGeom>
                <a:avLst/>
                <a:gdLst/>
                <a:ahLst/>
                <a:cxnLst/>
                <a:rect l="l" t="t" r="r" b="b"/>
                <a:pathLst>
                  <a:path w="1130" h="1134" extrusionOk="0">
                    <a:moveTo>
                      <a:pt x="566" y="1"/>
                    </a:moveTo>
                    <a:cubicBezTo>
                      <a:pt x="253" y="1"/>
                      <a:pt x="0" y="251"/>
                      <a:pt x="0" y="564"/>
                    </a:cubicBezTo>
                    <a:lnTo>
                      <a:pt x="0" y="567"/>
                    </a:lnTo>
                    <a:cubicBezTo>
                      <a:pt x="0" y="567"/>
                      <a:pt x="0" y="570"/>
                      <a:pt x="0" y="570"/>
                    </a:cubicBezTo>
                    <a:cubicBezTo>
                      <a:pt x="0" y="880"/>
                      <a:pt x="253" y="1133"/>
                      <a:pt x="566" y="1133"/>
                    </a:cubicBezTo>
                    <a:cubicBezTo>
                      <a:pt x="877" y="1133"/>
                      <a:pt x="1130" y="880"/>
                      <a:pt x="1130" y="570"/>
                    </a:cubicBezTo>
                    <a:cubicBezTo>
                      <a:pt x="1130" y="570"/>
                      <a:pt x="1130" y="567"/>
                      <a:pt x="1130" y="567"/>
                    </a:cubicBezTo>
                    <a:lnTo>
                      <a:pt x="1130" y="564"/>
                    </a:lnTo>
                    <a:cubicBezTo>
                      <a:pt x="1130" y="251"/>
                      <a:pt x="877" y="1"/>
                      <a:pt x="5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78" name="Google Shape;278;p17"/>
              <p:cNvSpPr/>
              <p:nvPr/>
            </p:nvSpPr>
            <p:spPr>
              <a:xfrm>
                <a:off x="4710200" y="1692175"/>
                <a:ext cx="86150" cy="82450"/>
              </a:xfrm>
              <a:custGeom>
                <a:avLst/>
                <a:gdLst/>
                <a:ahLst/>
                <a:cxnLst/>
                <a:rect l="l" t="t" r="r" b="b"/>
                <a:pathLst>
                  <a:path w="3446" h="3298" extrusionOk="0">
                    <a:moveTo>
                      <a:pt x="1" y="0"/>
                    </a:moveTo>
                    <a:lnTo>
                      <a:pt x="1" y="2346"/>
                    </a:lnTo>
                    <a:cubicBezTo>
                      <a:pt x="455" y="2506"/>
                      <a:pt x="820" y="2852"/>
                      <a:pt x="1003" y="3298"/>
                    </a:cubicBezTo>
                    <a:cubicBezTo>
                      <a:pt x="1702" y="3234"/>
                      <a:pt x="2506" y="3129"/>
                      <a:pt x="3135" y="2987"/>
                    </a:cubicBezTo>
                    <a:cubicBezTo>
                      <a:pt x="3283" y="2328"/>
                      <a:pt x="3385" y="1660"/>
                      <a:pt x="3445" y="985"/>
                    </a:cubicBezTo>
                    <a:cubicBezTo>
                      <a:pt x="3003" y="807"/>
                      <a:pt x="2656" y="449"/>
                      <a:pt x="249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grpSp>
        <p:nvGrpSpPr>
          <p:cNvPr id="279" name="Google Shape;279;p17"/>
          <p:cNvGrpSpPr/>
          <p:nvPr/>
        </p:nvGrpSpPr>
        <p:grpSpPr>
          <a:xfrm>
            <a:off x="3677650" y="3431984"/>
            <a:ext cx="1884600" cy="1598501"/>
            <a:chOff x="3625950" y="2951423"/>
            <a:chExt cx="1884600" cy="1598501"/>
          </a:xfrm>
        </p:grpSpPr>
        <p:sp>
          <p:nvSpPr>
            <p:cNvPr id="280" name="Google Shape;280;p17"/>
            <p:cNvSpPr/>
            <p:nvPr/>
          </p:nvSpPr>
          <p:spPr>
            <a:xfrm>
              <a:off x="4331121" y="2951423"/>
              <a:ext cx="478041" cy="716760"/>
            </a:xfrm>
            <a:custGeom>
              <a:avLst/>
              <a:gdLst/>
              <a:ahLst/>
              <a:cxnLst/>
              <a:rect l="l" t="t" r="r" b="b"/>
              <a:pathLst>
                <a:path w="18265" h="27386" extrusionOk="0">
                  <a:moveTo>
                    <a:pt x="9132" y="1"/>
                  </a:moveTo>
                  <a:cubicBezTo>
                    <a:pt x="4084" y="1"/>
                    <a:pt x="0" y="4097"/>
                    <a:pt x="0" y="9145"/>
                  </a:cubicBezTo>
                  <a:cubicBezTo>
                    <a:pt x="0" y="14062"/>
                    <a:pt x="3894" y="18075"/>
                    <a:pt x="8775" y="18265"/>
                  </a:cubicBezTo>
                  <a:lnTo>
                    <a:pt x="8775" y="27052"/>
                  </a:lnTo>
                  <a:cubicBezTo>
                    <a:pt x="8775" y="27242"/>
                    <a:pt x="8930" y="27385"/>
                    <a:pt x="9109" y="27385"/>
                  </a:cubicBezTo>
                  <a:lnTo>
                    <a:pt x="9180" y="27385"/>
                  </a:lnTo>
                  <a:cubicBezTo>
                    <a:pt x="9370" y="27385"/>
                    <a:pt x="9525" y="27242"/>
                    <a:pt x="9525" y="27052"/>
                  </a:cubicBezTo>
                  <a:lnTo>
                    <a:pt x="9525" y="18265"/>
                  </a:lnTo>
                  <a:cubicBezTo>
                    <a:pt x="14383" y="18051"/>
                    <a:pt x="18264" y="14050"/>
                    <a:pt x="18264" y="9145"/>
                  </a:cubicBezTo>
                  <a:cubicBezTo>
                    <a:pt x="18264" y="4097"/>
                    <a:pt x="14169" y="1"/>
                    <a:pt x="913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17"/>
            <p:cNvSpPr txBox="1"/>
            <p:nvPr/>
          </p:nvSpPr>
          <p:spPr>
            <a:xfrm>
              <a:off x="3625950" y="3668175"/>
              <a:ext cx="18846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GB" sz="1700" dirty="0">
                  <a:solidFill>
                    <a:srgbClr val="434343"/>
                  </a:solidFill>
                  <a:latin typeface="Fira Sans Extra Condensed Medium"/>
                  <a:ea typeface="Fira Sans Extra Condensed Medium"/>
                  <a:cs typeface="Fira Sans Extra Condensed Medium"/>
                  <a:sym typeface="Fira Sans Extra Condensed Medium"/>
                </a:rPr>
                <a:t>Wellbeing</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282" name="Google Shape;282;p17"/>
            <p:cNvSpPr txBox="1"/>
            <p:nvPr/>
          </p:nvSpPr>
          <p:spPr>
            <a:xfrm>
              <a:off x="3625950" y="4015025"/>
              <a:ext cx="1884600"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dirty="0">
                  <a:solidFill>
                    <a:srgbClr val="434343"/>
                  </a:solidFill>
                  <a:latin typeface="Roboto"/>
                  <a:ea typeface="Roboto"/>
                  <a:cs typeface="Roboto"/>
                  <a:sym typeface="Roboto"/>
                </a:rPr>
                <a:t>The offer included support for children and parents wellbeing </a:t>
              </a:r>
              <a:endParaRPr sz="1200" dirty="0">
                <a:solidFill>
                  <a:srgbClr val="434343"/>
                </a:solidFill>
                <a:latin typeface="Roboto"/>
                <a:ea typeface="Roboto"/>
                <a:cs typeface="Roboto"/>
                <a:sym typeface="Roboto"/>
              </a:endParaRPr>
            </a:p>
          </p:txBody>
        </p:sp>
        <p:grpSp>
          <p:nvGrpSpPr>
            <p:cNvPr id="283" name="Google Shape;283;p17"/>
            <p:cNvGrpSpPr/>
            <p:nvPr/>
          </p:nvGrpSpPr>
          <p:grpSpPr>
            <a:xfrm>
              <a:off x="4416059" y="3013795"/>
              <a:ext cx="311899" cy="339253"/>
              <a:chOff x="2104275" y="3806450"/>
              <a:chExt cx="442975" cy="481825"/>
            </a:xfrm>
          </p:grpSpPr>
          <p:sp>
            <p:nvSpPr>
              <p:cNvPr id="284" name="Google Shape;284;p17"/>
              <p:cNvSpPr/>
              <p:nvPr/>
            </p:nvSpPr>
            <p:spPr>
              <a:xfrm>
                <a:off x="2104275" y="3806450"/>
                <a:ext cx="442975" cy="481825"/>
              </a:xfrm>
              <a:custGeom>
                <a:avLst/>
                <a:gdLst/>
                <a:ahLst/>
                <a:cxnLst/>
                <a:rect l="l" t="t" r="r" b="b"/>
                <a:pathLst>
                  <a:path w="17719" h="19273" extrusionOk="0">
                    <a:moveTo>
                      <a:pt x="8889" y="1130"/>
                    </a:moveTo>
                    <a:cubicBezTo>
                      <a:pt x="9660" y="1130"/>
                      <a:pt x="10482" y="2382"/>
                      <a:pt x="11039" y="4343"/>
                    </a:cubicBezTo>
                    <a:cubicBezTo>
                      <a:pt x="10308" y="4586"/>
                      <a:pt x="9594" y="4870"/>
                      <a:pt x="8895" y="5192"/>
                    </a:cubicBezTo>
                    <a:cubicBezTo>
                      <a:pt x="8194" y="4864"/>
                      <a:pt x="7474" y="4577"/>
                      <a:pt x="6742" y="4331"/>
                    </a:cubicBezTo>
                    <a:cubicBezTo>
                      <a:pt x="7302" y="2379"/>
                      <a:pt x="8121" y="1130"/>
                      <a:pt x="8889" y="1130"/>
                    </a:cubicBezTo>
                    <a:close/>
                    <a:moveTo>
                      <a:pt x="6471" y="5445"/>
                    </a:moveTo>
                    <a:cubicBezTo>
                      <a:pt x="6830" y="5565"/>
                      <a:pt x="7200" y="5704"/>
                      <a:pt x="7570" y="5854"/>
                    </a:cubicBezTo>
                    <a:cubicBezTo>
                      <a:pt x="6571" y="6393"/>
                      <a:pt x="6878" y="6243"/>
                      <a:pt x="6273" y="6616"/>
                    </a:cubicBezTo>
                    <a:cubicBezTo>
                      <a:pt x="6330" y="6210"/>
                      <a:pt x="6396" y="5815"/>
                      <a:pt x="6471" y="5445"/>
                    </a:cubicBezTo>
                    <a:close/>
                    <a:moveTo>
                      <a:pt x="11307" y="5445"/>
                    </a:moveTo>
                    <a:cubicBezTo>
                      <a:pt x="11386" y="5815"/>
                      <a:pt x="11449" y="6210"/>
                      <a:pt x="11506" y="6616"/>
                    </a:cubicBezTo>
                    <a:cubicBezTo>
                      <a:pt x="10895" y="6240"/>
                      <a:pt x="11220" y="6399"/>
                      <a:pt x="10208" y="5854"/>
                    </a:cubicBezTo>
                    <a:cubicBezTo>
                      <a:pt x="10582" y="5704"/>
                      <a:pt x="10949" y="5565"/>
                      <a:pt x="11307" y="5445"/>
                    </a:cubicBezTo>
                    <a:close/>
                    <a:moveTo>
                      <a:pt x="13999" y="4845"/>
                    </a:moveTo>
                    <a:cubicBezTo>
                      <a:pt x="14142" y="5686"/>
                      <a:pt x="14870" y="6249"/>
                      <a:pt x="15661" y="6249"/>
                    </a:cubicBezTo>
                    <a:cubicBezTo>
                      <a:pt x="15873" y="6249"/>
                      <a:pt x="16089" y="6209"/>
                      <a:pt x="16300" y="6122"/>
                    </a:cubicBezTo>
                    <a:lnTo>
                      <a:pt x="16300" y="6122"/>
                    </a:lnTo>
                    <a:cubicBezTo>
                      <a:pt x="16201" y="6676"/>
                      <a:pt x="15821" y="7384"/>
                      <a:pt x="15183" y="8158"/>
                    </a:cubicBezTo>
                    <a:cubicBezTo>
                      <a:pt x="14993" y="8390"/>
                      <a:pt x="14761" y="8625"/>
                      <a:pt x="14535" y="8856"/>
                    </a:cubicBezTo>
                    <a:cubicBezTo>
                      <a:pt x="13963" y="8345"/>
                      <a:pt x="13361" y="7866"/>
                      <a:pt x="12735" y="7423"/>
                    </a:cubicBezTo>
                    <a:cubicBezTo>
                      <a:pt x="12662" y="6652"/>
                      <a:pt x="12551" y="5884"/>
                      <a:pt x="12394" y="5125"/>
                    </a:cubicBezTo>
                    <a:cubicBezTo>
                      <a:pt x="12921" y="4990"/>
                      <a:pt x="13457" y="4897"/>
                      <a:pt x="13999" y="4845"/>
                    </a:cubicBezTo>
                    <a:close/>
                    <a:moveTo>
                      <a:pt x="3779" y="4845"/>
                    </a:moveTo>
                    <a:cubicBezTo>
                      <a:pt x="4321" y="4897"/>
                      <a:pt x="4857" y="4990"/>
                      <a:pt x="5384" y="5129"/>
                    </a:cubicBezTo>
                    <a:cubicBezTo>
                      <a:pt x="5231" y="5887"/>
                      <a:pt x="5116" y="6652"/>
                      <a:pt x="5047" y="7423"/>
                    </a:cubicBezTo>
                    <a:cubicBezTo>
                      <a:pt x="4421" y="7869"/>
                      <a:pt x="3818" y="8348"/>
                      <a:pt x="3246" y="8859"/>
                    </a:cubicBezTo>
                    <a:cubicBezTo>
                      <a:pt x="3020" y="8625"/>
                      <a:pt x="2789" y="8393"/>
                      <a:pt x="2599" y="8161"/>
                    </a:cubicBezTo>
                    <a:cubicBezTo>
                      <a:pt x="1963" y="7387"/>
                      <a:pt x="1584" y="6685"/>
                      <a:pt x="1485" y="6125"/>
                    </a:cubicBezTo>
                    <a:lnTo>
                      <a:pt x="1485" y="6125"/>
                    </a:lnTo>
                    <a:cubicBezTo>
                      <a:pt x="1683" y="6207"/>
                      <a:pt x="1897" y="6249"/>
                      <a:pt x="2114" y="6249"/>
                    </a:cubicBezTo>
                    <a:cubicBezTo>
                      <a:pt x="2936" y="6246"/>
                      <a:pt x="3638" y="5655"/>
                      <a:pt x="3779" y="4845"/>
                    </a:cubicBezTo>
                    <a:close/>
                    <a:moveTo>
                      <a:pt x="4951" y="8893"/>
                    </a:moveTo>
                    <a:lnTo>
                      <a:pt x="4951" y="8893"/>
                    </a:lnTo>
                    <a:cubicBezTo>
                      <a:pt x="4945" y="9143"/>
                      <a:pt x="4939" y="9389"/>
                      <a:pt x="4939" y="9636"/>
                    </a:cubicBezTo>
                    <a:cubicBezTo>
                      <a:pt x="4939" y="9882"/>
                      <a:pt x="4945" y="10128"/>
                      <a:pt x="4951" y="10377"/>
                    </a:cubicBezTo>
                    <a:lnTo>
                      <a:pt x="4951" y="10377"/>
                    </a:lnTo>
                    <a:cubicBezTo>
                      <a:pt x="4637" y="10133"/>
                      <a:pt x="4348" y="9886"/>
                      <a:pt x="4065" y="9636"/>
                    </a:cubicBezTo>
                    <a:cubicBezTo>
                      <a:pt x="4348" y="9386"/>
                      <a:pt x="4637" y="9139"/>
                      <a:pt x="4951" y="8893"/>
                    </a:cubicBezTo>
                    <a:close/>
                    <a:moveTo>
                      <a:pt x="12828" y="8896"/>
                    </a:moveTo>
                    <a:lnTo>
                      <a:pt x="12828" y="8896"/>
                    </a:lnTo>
                    <a:cubicBezTo>
                      <a:pt x="13144" y="9139"/>
                      <a:pt x="13430" y="9386"/>
                      <a:pt x="13713" y="9636"/>
                    </a:cubicBezTo>
                    <a:cubicBezTo>
                      <a:pt x="13433" y="9886"/>
                      <a:pt x="13144" y="10133"/>
                      <a:pt x="12828" y="10380"/>
                    </a:cubicBezTo>
                    <a:cubicBezTo>
                      <a:pt x="12837" y="10130"/>
                      <a:pt x="12843" y="9883"/>
                      <a:pt x="12843" y="9636"/>
                    </a:cubicBezTo>
                    <a:cubicBezTo>
                      <a:pt x="12843" y="9389"/>
                      <a:pt x="12837" y="9143"/>
                      <a:pt x="12828" y="8896"/>
                    </a:cubicBezTo>
                    <a:close/>
                    <a:moveTo>
                      <a:pt x="8889" y="6447"/>
                    </a:moveTo>
                    <a:cubicBezTo>
                      <a:pt x="9850" y="6908"/>
                      <a:pt x="10774" y="7441"/>
                      <a:pt x="11657" y="8040"/>
                    </a:cubicBezTo>
                    <a:cubicBezTo>
                      <a:pt x="11693" y="8555"/>
                      <a:pt x="11714" y="9088"/>
                      <a:pt x="11714" y="9636"/>
                    </a:cubicBezTo>
                    <a:cubicBezTo>
                      <a:pt x="11714" y="10187"/>
                      <a:pt x="11693" y="10717"/>
                      <a:pt x="11657" y="11232"/>
                    </a:cubicBezTo>
                    <a:cubicBezTo>
                      <a:pt x="10774" y="11832"/>
                      <a:pt x="9853" y="12365"/>
                      <a:pt x="8895" y="12828"/>
                    </a:cubicBezTo>
                    <a:cubicBezTo>
                      <a:pt x="7932" y="12368"/>
                      <a:pt x="7007" y="11832"/>
                      <a:pt x="6125" y="11232"/>
                    </a:cubicBezTo>
                    <a:cubicBezTo>
                      <a:pt x="6086" y="10717"/>
                      <a:pt x="6068" y="10187"/>
                      <a:pt x="6068" y="9636"/>
                    </a:cubicBezTo>
                    <a:cubicBezTo>
                      <a:pt x="6068" y="9088"/>
                      <a:pt x="6089" y="8555"/>
                      <a:pt x="6125" y="8040"/>
                    </a:cubicBezTo>
                    <a:cubicBezTo>
                      <a:pt x="7004" y="7441"/>
                      <a:pt x="7929" y="6908"/>
                      <a:pt x="8889" y="6447"/>
                    </a:cubicBezTo>
                    <a:close/>
                    <a:moveTo>
                      <a:pt x="6273" y="12657"/>
                    </a:moveTo>
                    <a:lnTo>
                      <a:pt x="6273" y="12657"/>
                    </a:lnTo>
                    <a:cubicBezTo>
                      <a:pt x="6878" y="13033"/>
                      <a:pt x="6571" y="12879"/>
                      <a:pt x="7570" y="13418"/>
                    </a:cubicBezTo>
                    <a:cubicBezTo>
                      <a:pt x="7194" y="13569"/>
                      <a:pt x="6827" y="13708"/>
                      <a:pt x="6471" y="13828"/>
                    </a:cubicBezTo>
                    <a:cubicBezTo>
                      <a:pt x="6393" y="13455"/>
                      <a:pt x="6330" y="13063"/>
                      <a:pt x="6273" y="12657"/>
                    </a:cubicBezTo>
                    <a:close/>
                    <a:moveTo>
                      <a:pt x="11506" y="12657"/>
                    </a:moveTo>
                    <a:cubicBezTo>
                      <a:pt x="11449" y="13063"/>
                      <a:pt x="11386" y="13458"/>
                      <a:pt x="11307" y="13828"/>
                    </a:cubicBezTo>
                    <a:cubicBezTo>
                      <a:pt x="10949" y="13711"/>
                      <a:pt x="10582" y="13569"/>
                      <a:pt x="10208" y="13418"/>
                    </a:cubicBezTo>
                    <a:cubicBezTo>
                      <a:pt x="11181" y="12898"/>
                      <a:pt x="10937" y="13009"/>
                      <a:pt x="11506" y="12657"/>
                    </a:cubicBezTo>
                    <a:close/>
                    <a:moveTo>
                      <a:pt x="14535" y="10416"/>
                    </a:moveTo>
                    <a:cubicBezTo>
                      <a:pt x="14761" y="10648"/>
                      <a:pt x="14993" y="10883"/>
                      <a:pt x="15183" y="11115"/>
                    </a:cubicBezTo>
                    <a:cubicBezTo>
                      <a:pt x="15818" y="11886"/>
                      <a:pt x="16198" y="12590"/>
                      <a:pt x="16294" y="13147"/>
                    </a:cubicBezTo>
                    <a:cubicBezTo>
                      <a:pt x="16095" y="13066"/>
                      <a:pt x="15881" y="13024"/>
                      <a:pt x="15665" y="13024"/>
                    </a:cubicBezTo>
                    <a:cubicBezTo>
                      <a:pt x="14843" y="13024"/>
                      <a:pt x="14141" y="13617"/>
                      <a:pt x="13999" y="14424"/>
                    </a:cubicBezTo>
                    <a:cubicBezTo>
                      <a:pt x="13457" y="14376"/>
                      <a:pt x="12921" y="14280"/>
                      <a:pt x="12394" y="14144"/>
                    </a:cubicBezTo>
                    <a:cubicBezTo>
                      <a:pt x="12551" y="13385"/>
                      <a:pt x="12662" y="12620"/>
                      <a:pt x="12735" y="11850"/>
                    </a:cubicBezTo>
                    <a:cubicBezTo>
                      <a:pt x="13361" y="11407"/>
                      <a:pt x="13963" y="10928"/>
                      <a:pt x="14535" y="10416"/>
                    </a:cubicBezTo>
                    <a:close/>
                    <a:moveTo>
                      <a:pt x="3243" y="10416"/>
                    </a:moveTo>
                    <a:cubicBezTo>
                      <a:pt x="3815" y="10928"/>
                      <a:pt x="4418" y="11407"/>
                      <a:pt x="5044" y="11850"/>
                    </a:cubicBezTo>
                    <a:cubicBezTo>
                      <a:pt x="5116" y="12620"/>
                      <a:pt x="5228" y="13385"/>
                      <a:pt x="5384" y="14144"/>
                    </a:cubicBezTo>
                    <a:cubicBezTo>
                      <a:pt x="4554" y="14353"/>
                      <a:pt x="3815" y="14456"/>
                      <a:pt x="3207" y="14456"/>
                    </a:cubicBezTo>
                    <a:cubicBezTo>
                      <a:pt x="2366" y="14456"/>
                      <a:pt x="1778" y="14258"/>
                      <a:pt x="1554" y="13870"/>
                    </a:cubicBezTo>
                    <a:cubicBezTo>
                      <a:pt x="1238" y="13322"/>
                      <a:pt x="1626" y="12292"/>
                      <a:pt x="2596" y="11115"/>
                    </a:cubicBezTo>
                    <a:cubicBezTo>
                      <a:pt x="2786" y="10883"/>
                      <a:pt x="3020" y="10648"/>
                      <a:pt x="3243" y="10416"/>
                    </a:cubicBezTo>
                    <a:close/>
                    <a:moveTo>
                      <a:pt x="8889" y="14081"/>
                    </a:moveTo>
                    <a:cubicBezTo>
                      <a:pt x="9588" y="14403"/>
                      <a:pt x="10308" y="14689"/>
                      <a:pt x="11039" y="14933"/>
                    </a:cubicBezTo>
                    <a:cubicBezTo>
                      <a:pt x="10482" y="16890"/>
                      <a:pt x="9660" y="18143"/>
                      <a:pt x="8889" y="18143"/>
                    </a:cubicBezTo>
                    <a:cubicBezTo>
                      <a:pt x="8118" y="18143"/>
                      <a:pt x="7296" y="16887"/>
                      <a:pt x="6739" y="14924"/>
                    </a:cubicBezTo>
                    <a:cubicBezTo>
                      <a:pt x="7471" y="14683"/>
                      <a:pt x="8188" y="14400"/>
                      <a:pt x="8889" y="14081"/>
                    </a:cubicBezTo>
                    <a:close/>
                    <a:moveTo>
                      <a:pt x="8889" y="0"/>
                    </a:moveTo>
                    <a:cubicBezTo>
                      <a:pt x="7396" y="0"/>
                      <a:pt x="6312" y="1708"/>
                      <a:pt x="5658" y="4014"/>
                    </a:cubicBezTo>
                    <a:cubicBezTo>
                      <a:pt x="4902" y="3825"/>
                      <a:pt x="4201" y="3719"/>
                      <a:pt x="3568" y="3698"/>
                    </a:cubicBezTo>
                    <a:cubicBezTo>
                      <a:pt x="3260" y="3171"/>
                      <a:pt x="2700" y="2861"/>
                      <a:pt x="2111" y="2861"/>
                    </a:cubicBezTo>
                    <a:cubicBezTo>
                      <a:pt x="1963" y="2861"/>
                      <a:pt x="1813" y="2881"/>
                      <a:pt x="1665" y="2921"/>
                    </a:cubicBezTo>
                    <a:cubicBezTo>
                      <a:pt x="928" y="3123"/>
                      <a:pt x="419" y="3792"/>
                      <a:pt x="422" y="4556"/>
                    </a:cubicBezTo>
                    <a:cubicBezTo>
                      <a:pt x="422" y="4716"/>
                      <a:pt x="449" y="4876"/>
                      <a:pt x="497" y="5026"/>
                    </a:cubicBezTo>
                    <a:cubicBezTo>
                      <a:pt x="63" y="6017"/>
                      <a:pt x="485" y="7372"/>
                      <a:pt x="1726" y="8878"/>
                    </a:cubicBezTo>
                    <a:cubicBezTo>
                      <a:pt x="1933" y="9130"/>
                      <a:pt x="2183" y="9383"/>
                      <a:pt x="2430" y="9636"/>
                    </a:cubicBezTo>
                    <a:cubicBezTo>
                      <a:pt x="2183" y="9892"/>
                      <a:pt x="1933" y="10145"/>
                      <a:pt x="1726" y="10398"/>
                    </a:cubicBezTo>
                    <a:cubicBezTo>
                      <a:pt x="407" y="12000"/>
                      <a:pt x="0" y="13434"/>
                      <a:pt x="578" y="14436"/>
                    </a:cubicBezTo>
                    <a:cubicBezTo>
                      <a:pt x="1045" y="15246"/>
                      <a:pt x="2003" y="15593"/>
                      <a:pt x="3225" y="15593"/>
                    </a:cubicBezTo>
                    <a:cubicBezTo>
                      <a:pt x="3954" y="15593"/>
                      <a:pt x="4782" y="15460"/>
                      <a:pt x="5652" y="15240"/>
                    </a:cubicBezTo>
                    <a:cubicBezTo>
                      <a:pt x="6306" y="17556"/>
                      <a:pt x="7396" y="19272"/>
                      <a:pt x="8889" y="19272"/>
                    </a:cubicBezTo>
                    <a:cubicBezTo>
                      <a:pt x="10383" y="19272"/>
                      <a:pt x="11473" y="17559"/>
                      <a:pt x="12126" y="15246"/>
                    </a:cubicBezTo>
                    <a:cubicBezTo>
                      <a:pt x="12810" y="15424"/>
                      <a:pt x="13509" y="15532"/>
                      <a:pt x="14210" y="15572"/>
                    </a:cubicBezTo>
                    <a:cubicBezTo>
                      <a:pt x="14519" y="16101"/>
                      <a:pt x="15083" y="16413"/>
                      <a:pt x="15674" y="16413"/>
                    </a:cubicBezTo>
                    <a:cubicBezTo>
                      <a:pt x="15820" y="16413"/>
                      <a:pt x="15968" y="16394"/>
                      <a:pt x="16113" y="16354"/>
                    </a:cubicBezTo>
                    <a:cubicBezTo>
                      <a:pt x="16851" y="16153"/>
                      <a:pt x="17363" y="15484"/>
                      <a:pt x="17360" y="14719"/>
                    </a:cubicBezTo>
                    <a:cubicBezTo>
                      <a:pt x="17357" y="14560"/>
                      <a:pt x="17333" y="14400"/>
                      <a:pt x="17285" y="14247"/>
                    </a:cubicBezTo>
                    <a:cubicBezTo>
                      <a:pt x="17718" y="13256"/>
                      <a:pt x="17297" y="11904"/>
                      <a:pt x="16056" y="10398"/>
                    </a:cubicBezTo>
                    <a:cubicBezTo>
                      <a:pt x="15848" y="10142"/>
                      <a:pt x="15595" y="9889"/>
                      <a:pt x="15351" y="9636"/>
                    </a:cubicBezTo>
                    <a:cubicBezTo>
                      <a:pt x="15595" y="9383"/>
                      <a:pt x="15848" y="9130"/>
                      <a:pt x="16056" y="8878"/>
                    </a:cubicBezTo>
                    <a:cubicBezTo>
                      <a:pt x="17261" y="7414"/>
                      <a:pt x="17694" y="6095"/>
                      <a:pt x="17279" y="5044"/>
                    </a:cubicBezTo>
                    <a:cubicBezTo>
                      <a:pt x="17330" y="4885"/>
                      <a:pt x="17357" y="4722"/>
                      <a:pt x="17360" y="4556"/>
                    </a:cubicBezTo>
                    <a:cubicBezTo>
                      <a:pt x="17363" y="3792"/>
                      <a:pt x="16851" y="3120"/>
                      <a:pt x="16113" y="2918"/>
                    </a:cubicBezTo>
                    <a:cubicBezTo>
                      <a:pt x="15967" y="2879"/>
                      <a:pt x="15819" y="2860"/>
                      <a:pt x="15673" y="2860"/>
                    </a:cubicBezTo>
                    <a:cubicBezTo>
                      <a:pt x="15080" y="2860"/>
                      <a:pt x="14517" y="3173"/>
                      <a:pt x="14210" y="3704"/>
                    </a:cubicBezTo>
                    <a:cubicBezTo>
                      <a:pt x="13506" y="3743"/>
                      <a:pt x="12810" y="3852"/>
                      <a:pt x="12126" y="4029"/>
                    </a:cubicBezTo>
                    <a:cubicBezTo>
                      <a:pt x="11473" y="1714"/>
                      <a:pt x="10383" y="0"/>
                      <a:pt x="88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85" name="Google Shape;285;p17"/>
              <p:cNvSpPr/>
              <p:nvPr/>
            </p:nvSpPr>
            <p:spPr>
              <a:xfrm>
                <a:off x="2284200" y="4005050"/>
                <a:ext cx="84700" cy="84700"/>
              </a:xfrm>
              <a:custGeom>
                <a:avLst/>
                <a:gdLst/>
                <a:ahLst/>
                <a:cxnLst/>
                <a:rect l="l" t="t" r="r" b="b"/>
                <a:pathLst>
                  <a:path w="3388" h="3388" extrusionOk="0">
                    <a:moveTo>
                      <a:pt x="1692" y="0"/>
                    </a:moveTo>
                    <a:cubicBezTo>
                      <a:pt x="756" y="0"/>
                      <a:pt x="0" y="756"/>
                      <a:pt x="0" y="1692"/>
                    </a:cubicBezTo>
                    <a:cubicBezTo>
                      <a:pt x="0" y="2629"/>
                      <a:pt x="756" y="3388"/>
                      <a:pt x="1692" y="3388"/>
                    </a:cubicBezTo>
                    <a:cubicBezTo>
                      <a:pt x="2629" y="3388"/>
                      <a:pt x="3388" y="2629"/>
                      <a:pt x="3388" y="1692"/>
                    </a:cubicBezTo>
                    <a:cubicBezTo>
                      <a:pt x="3388" y="756"/>
                      <a:pt x="2629" y="0"/>
                      <a:pt x="169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sp>
        <p:nvSpPr>
          <p:cNvPr id="62" name="Google Shape;222;p16">
            <a:extLst>
              <a:ext uri="{FF2B5EF4-FFF2-40B4-BE49-F238E27FC236}">
                <a16:creationId xmlns:a16="http://schemas.microsoft.com/office/drawing/2014/main" id="{3B420414-9686-4DC8-B137-5DAD55FE6AEA}"/>
              </a:ext>
            </a:extLst>
          </p:cNvPr>
          <p:cNvSpPr txBox="1">
            <a:spLocks/>
          </p:cNvSpPr>
          <p:nvPr/>
        </p:nvSpPr>
        <p:spPr>
          <a:xfrm>
            <a:off x="101948" y="95491"/>
            <a:ext cx="2936408" cy="961500"/>
          </a:xfrm>
          <a:prstGeom prst="rect">
            <a:avLst/>
          </a:prstGeom>
          <a:solidFill>
            <a:srgbClr val="FCBD24"/>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1pPr>
            <a:lvl2pPr marR="0" lvl="1"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2pPr>
            <a:lvl3pPr marR="0" lvl="2"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3pPr>
            <a:lvl4pPr marR="0" lvl="3"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4pPr>
            <a:lvl5pPr marR="0" lvl="4"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5pPr>
            <a:lvl6pPr marR="0" lvl="5"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6pPr>
            <a:lvl7pPr marR="0" lvl="6"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7pPr>
            <a:lvl8pPr marR="0" lvl="7"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8pPr>
            <a:lvl9pPr marR="0" lvl="8"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9pPr>
          </a:lstStyle>
          <a:p>
            <a:r>
              <a:rPr lang="en-GB" dirty="0"/>
              <a:t>Spring 2021</a:t>
            </a:r>
            <a:br>
              <a:rPr lang="en-GB" dirty="0"/>
            </a:br>
            <a:r>
              <a:rPr lang="en-GB" dirty="0"/>
              <a:t>A Second Lockdown</a:t>
            </a:r>
          </a:p>
        </p:txBody>
      </p:sp>
      <p:grpSp>
        <p:nvGrpSpPr>
          <p:cNvPr id="64" name="Google Shape;255;p17">
            <a:extLst>
              <a:ext uri="{FF2B5EF4-FFF2-40B4-BE49-F238E27FC236}">
                <a16:creationId xmlns:a16="http://schemas.microsoft.com/office/drawing/2014/main" id="{FC8AC1EC-9C81-4DCE-B2ED-A1C3179E1C9A}"/>
              </a:ext>
            </a:extLst>
          </p:cNvPr>
          <p:cNvGrpSpPr/>
          <p:nvPr/>
        </p:nvGrpSpPr>
        <p:grpSpPr>
          <a:xfrm>
            <a:off x="4388" y="1259861"/>
            <a:ext cx="1884600" cy="1661185"/>
            <a:chOff x="2786950" y="593575"/>
            <a:chExt cx="1884600" cy="1595034"/>
          </a:xfrm>
        </p:grpSpPr>
        <p:sp>
          <p:nvSpPr>
            <p:cNvPr id="66" name="Google Shape;257;p17">
              <a:extLst>
                <a:ext uri="{FF2B5EF4-FFF2-40B4-BE49-F238E27FC236}">
                  <a16:creationId xmlns:a16="http://schemas.microsoft.com/office/drawing/2014/main" id="{69985522-0BDC-4FA4-BC37-B0DD36B8709F}"/>
                </a:ext>
              </a:extLst>
            </p:cNvPr>
            <p:cNvSpPr txBox="1"/>
            <p:nvPr/>
          </p:nvSpPr>
          <p:spPr>
            <a:xfrm>
              <a:off x="2786950" y="593575"/>
              <a:ext cx="18846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Expectations</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67" name="Google Shape;258;p17">
              <a:extLst>
                <a:ext uri="{FF2B5EF4-FFF2-40B4-BE49-F238E27FC236}">
                  <a16:creationId xmlns:a16="http://schemas.microsoft.com/office/drawing/2014/main" id="{A45A4A90-9032-4E9B-A950-2625681C63D7}"/>
                </a:ext>
              </a:extLst>
            </p:cNvPr>
            <p:cNvSpPr txBox="1"/>
            <p:nvPr/>
          </p:nvSpPr>
          <p:spPr>
            <a:xfrm>
              <a:off x="2786950" y="940425"/>
              <a:ext cx="1884600"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dirty="0">
                  <a:solidFill>
                    <a:srgbClr val="434343"/>
                  </a:solidFill>
                  <a:latin typeface="Roboto"/>
                  <a:ea typeface="Roboto"/>
                  <a:cs typeface="Roboto"/>
                  <a:sym typeface="Roboto"/>
                </a:rPr>
                <a:t>Clear guidance was provided to teachers about the offer for this lockdown period.</a:t>
              </a:r>
              <a:endParaRPr sz="1200" dirty="0">
                <a:solidFill>
                  <a:srgbClr val="434343"/>
                </a:solidFill>
                <a:latin typeface="Roboto"/>
                <a:ea typeface="Roboto"/>
                <a:cs typeface="Roboto"/>
                <a:sym typeface="Roboto"/>
              </a:endParaRPr>
            </a:p>
          </p:txBody>
        </p:sp>
        <p:grpSp>
          <p:nvGrpSpPr>
            <p:cNvPr id="68" name="Google Shape;259;p17">
              <a:extLst>
                <a:ext uri="{FF2B5EF4-FFF2-40B4-BE49-F238E27FC236}">
                  <a16:creationId xmlns:a16="http://schemas.microsoft.com/office/drawing/2014/main" id="{0C7B799B-8CBB-470A-A532-AFF1A7159D14}"/>
                </a:ext>
              </a:extLst>
            </p:cNvPr>
            <p:cNvGrpSpPr/>
            <p:nvPr/>
          </p:nvGrpSpPr>
          <p:grpSpPr>
            <a:xfrm>
              <a:off x="3559624" y="1776118"/>
              <a:ext cx="339253" cy="412491"/>
              <a:chOff x="4456875" y="1435074"/>
              <a:chExt cx="481825" cy="585842"/>
            </a:xfrm>
          </p:grpSpPr>
          <p:sp>
            <p:nvSpPr>
              <p:cNvPr id="69" name="Google Shape;260;p17">
                <a:extLst>
                  <a:ext uri="{FF2B5EF4-FFF2-40B4-BE49-F238E27FC236}">
                    <a16:creationId xmlns:a16="http://schemas.microsoft.com/office/drawing/2014/main" id="{3A12C25B-6589-4ECB-B294-B53D829289CE}"/>
                  </a:ext>
                </a:extLst>
              </p:cNvPr>
              <p:cNvSpPr/>
              <p:nvPr/>
            </p:nvSpPr>
            <p:spPr>
              <a:xfrm>
                <a:off x="4624975" y="1465275"/>
                <a:ext cx="56650" cy="86000"/>
              </a:xfrm>
              <a:custGeom>
                <a:avLst/>
                <a:gdLst/>
                <a:ahLst/>
                <a:cxnLst/>
                <a:rect l="l" t="t" r="r" b="b"/>
                <a:pathLst>
                  <a:path w="2266" h="3440" extrusionOk="0">
                    <a:moveTo>
                      <a:pt x="2265" y="0"/>
                    </a:moveTo>
                    <a:cubicBezTo>
                      <a:pt x="1413" y="283"/>
                      <a:pt x="618" y="1196"/>
                      <a:pt x="1" y="2575"/>
                    </a:cubicBezTo>
                    <a:cubicBezTo>
                      <a:pt x="263" y="2801"/>
                      <a:pt x="449" y="3105"/>
                      <a:pt x="534" y="3439"/>
                    </a:cubicBezTo>
                    <a:cubicBezTo>
                      <a:pt x="1106" y="3364"/>
                      <a:pt x="1672" y="3322"/>
                      <a:pt x="2265" y="3304"/>
                    </a:cubicBezTo>
                    <a:lnTo>
                      <a:pt x="226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0" name="Google Shape;261;p17">
                <a:extLst>
                  <a:ext uri="{FF2B5EF4-FFF2-40B4-BE49-F238E27FC236}">
                    <a16:creationId xmlns:a16="http://schemas.microsoft.com/office/drawing/2014/main" id="{9140FF68-E950-47B7-BB37-C4942C7DDD12}"/>
                  </a:ext>
                </a:extLst>
              </p:cNvPr>
              <p:cNvSpPr/>
              <p:nvPr/>
            </p:nvSpPr>
            <p:spPr>
              <a:xfrm>
                <a:off x="4615275" y="1797425"/>
                <a:ext cx="66350" cy="89375"/>
              </a:xfrm>
              <a:custGeom>
                <a:avLst/>
                <a:gdLst/>
                <a:ahLst/>
                <a:cxnLst/>
                <a:rect l="l" t="t" r="r" b="b"/>
                <a:pathLst>
                  <a:path w="2654" h="3575" extrusionOk="0">
                    <a:moveTo>
                      <a:pt x="0" y="0"/>
                    </a:moveTo>
                    <a:lnTo>
                      <a:pt x="0" y="0"/>
                    </a:lnTo>
                    <a:cubicBezTo>
                      <a:pt x="618" y="1882"/>
                      <a:pt x="1563" y="3225"/>
                      <a:pt x="2653" y="3574"/>
                    </a:cubicBezTo>
                    <a:lnTo>
                      <a:pt x="2653" y="1316"/>
                    </a:lnTo>
                    <a:cubicBezTo>
                      <a:pt x="2153" y="1135"/>
                      <a:pt x="1768" y="726"/>
                      <a:pt x="1620" y="217"/>
                    </a:cubicBezTo>
                    <a:cubicBezTo>
                      <a:pt x="1057" y="169"/>
                      <a:pt x="518" y="96"/>
                      <a:pt x="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1" name="Google Shape;262;p17">
                <a:extLst>
                  <a:ext uri="{FF2B5EF4-FFF2-40B4-BE49-F238E27FC236}">
                    <a16:creationId xmlns:a16="http://schemas.microsoft.com/office/drawing/2014/main" id="{62626083-92F8-4CE3-8F08-9C90555A370B}"/>
                  </a:ext>
                </a:extLst>
              </p:cNvPr>
              <p:cNvSpPr/>
              <p:nvPr/>
            </p:nvSpPr>
            <p:spPr>
              <a:xfrm>
                <a:off x="4583125" y="1547250"/>
                <a:ext cx="28250" cy="28250"/>
              </a:xfrm>
              <a:custGeom>
                <a:avLst/>
                <a:gdLst/>
                <a:ahLst/>
                <a:cxnLst/>
                <a:rect l="l" t="t" r="r" b="b"/>
                <a:pathLst>
                  <a:path w="1130" h="1130" extrusionOk="0">
                    <a:moveTo>
                      <a:pt x="567" y="1"/>
                    </a:moveTo>
                    <a:cubicBezTo>
                      <a:pt x="253" y="1"/>
                      <a:pt x="1" y="254"/>
                      <a:pt x="1" y="567"/>
                    </a:cubicBezTo>
                    <a:cubicBezTo>
                      <a:pt x="1" y="880"/>
                      <a:pt x="253" y="1130"/>
                      <a:pt x="567" y="1130"/>
                    </a:cubicBezTo>
                    <a:cubicBezTo>
                      <a:pt x="880" y="1130"/>
                      <a:pt x="1130" y="880"/>
                      <a:pt x="1130" y="567"/>
                    </a:cubicBezTo>
                    <a:cubicBezTo>
                      <a:pt x="1130" y="254"/>
                      <a:pt x="880" y="1"/>
                      <a:pt x="56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2" name="Google Shape;263;p17">
                <a:extLst>
                  <a:ext uri="{FF2B5EF4-FFF2-40B4-BE49-F238E27FC236}">
                    <a16:creationId xmlns:a16="http://schemas.microsoft.com/office/drawing/2014/main" id="{95B8BB38-2495-4122-98F7-A245FD429261}"/>
                  </a:ext>
                </a:extLst>
              </p:cNvPr>
              <p:cNvSpPr/>
              <p:nvPr/>
            </p:nvSpPr>
            <p:spPr>
              <a:xfrm>
                <a:off x="4597950" y="1576075"/>
                <a:ext cx="83675" cy="87525"/>
              </a:xfrm>
              <a:custGeom>
                <a:avLst/>
                <a:gdLst/>
                <a:ahLst/>
                <a:cxnLst/>
                <a:rect l="l" t="t" r="r" b="b"/>
                <a:pathLst>
                  <a:path w="3347" h="3501" extrusionOk="0">
                    <a:moveTo>
                      <a:pt x="3346" y="1"/>
                    </a:moveTo>
                    <a:cubicBezTo>
                      <a:pt x="2723" y="19"/>
                      <a:pt x="2103" y="73"/>
                      <a:pt x="1485" y="161"/>
                    </a:cubicBezTo>
                    <a:cubicBezTo>
                      <a:pt x="1241" y="654"/>
                      <a:pt x="772" y="998"/>
                      <a:pt x="230" y="1082"/>
                    </a:cubicBezTo>
                    <a:cubicBezTo>
                      <a:pt x="100" y="1817"/>
                      <a:pt x="25" y="2714"/>
                      <a:pt x="1" y="3500"/>
                    </a:cubicBezTo>
                    <a:lnTo>
                      <a:pt x="3346" y="3500"/>
                    </a:lnTo>
                    <a:lnTo>
                      <a:pt x="334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3" name="Google Shape;264;p17">
                <a:extLst>
                  <a:ext uri="{FF2B5EF4-FFF2-40B4-BE49-F238E27FC236}">
                    <a16:creationId xmlns:a16="http://schemas.microsoft.com/office/drawing/2014/main" id="{20315A6F-1C76-4DDD-A6CF-6D1E8F96B5CC}"/>
                  </a:ext>
                </a:extLst>
              </p:cNvPr>
              <p:cNvSpPr/>
              <p:nvPr/>
            </p:nvSpPr>
            <p:spPr>
              <a:xfrm>
                <a:off x="4597650" y="1692175"/>
                <a:ext cx="83975" cy="82450"/>
              </a:xfrm>
              <a:custGeom>
                <a:avLst/>
                <a:gdLst/>
                <a:ahLst/>
                <a:cxnLst/>
                <a:rect l="l" t="t" r="r" b="b"/>
                <a:pathLst>
                  <a:path w="3359" h="3298" extrusionOk="0">
                    <a:moveTo>
                      <a:pt x="1" y="0"/>
                    </a:moveTo>
                    <a:cubicBezTo>
                      <a:pt x="31" y="1003"/>
                      <a:pt x="154" y="2006"/>
                      <a:pt x="371" y="2987"/>
                    </a:cubicBezTo>
                    <a:cubicBezTo>
                      <a:pt x="1031" y="3135"/>
                      <a:pt x="1699" y="3237"/>
                      <a:pt x="2371" y="3298"/>
                    </a:cubicBezTo>
                    <a:cubicBezTo>
                      <a:pt x="2548" y="2855"/>
                      <a:pt x="2910" y="2509"/>
                      <a:pt x="3358" y="2346"/>
                    </a:cubicBezTo>
                    <a:lnTo>
                      <a:pt x="335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4" name="Google Shape;265;p17">
                <a:extLst>
                  <a:ext uri="{FF2B5EF4-FFF2-40B4-BE49-F238E27FC236}">
                    <a16:creationId xmlns:a16="http://schemas.microsoft.com/office/drawing/2014/main" id="{E15D2910-ACBD-4625-BB72-2B38EDF6B27F}"/>
                  </a:ext>
                </a:extLst>
              </p:cNvPr>
              <p:cNvSpPr/>
              <p:nvPr/>
            </p:nvSpPr>
            <p:spPr>
              <a:xfrm>
                <a:off x="4798050" y="1663575"/>
                <a:ext cx="28475" cy="28250"/>
              </a:xfrm>
              <a:custGeom>
                <a:avLst/>
                <a:gdLst/>
                <a:ahLst/>
                <a:cxnLst/>
                <a:rect l="l" t="t" r="r" b="b"/>
                <a:pathLst>
                  <a:path w="1139" h="1130" extrusionOk="0">
                    <a:moveTo>
                      <a:pt x="564" y="0"/>
                    </a:moveTo>
                    <a:cubicBezTo>
                      <a:pt x="254" y="0"/>
                      <a:pt x="1" y="253"/>
                      <a:pt x="1" y="566"/>
                    </a:cubicBezTo>
                    <a:cubicBezTo>
                      <a:pt x="4" y="876"/>
                      <a:pt x="257" y="1129"/>
                      <a:pt x="567" y="1129"/>
                    </a:cubicBezTo>
                    <a:lnTo>
                      <a:pt x="573" y="1129"/>
                    </a:lnTo>
                    <a:cubicBezTo>
                      <a:pt x="886" y="1129"/>
                      <a:pt x="1139" y="876"/>
                      <a:pt x="1139" y="563"/>
                    </a:cubicBezTo>
                    <a:cubicBezTo>
                      <a:pt x="1139" y="253"/>
                      <a:pt x="886" y="0"/>
                      <a:pt x="5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5" name="Google Shape;266;p17">
                <a:extLst>
                  <a:ext uri="{FF2B5EF4-FFF2-40B4-BE49-F238E27FC236}">
                    <a16:creationId xmlns:a16="http://schemas.microsoft.com/office/drawing/2014/main" id="{8F282B8B-071C-42CF-867E-42BFBEAEC878}"/>
                  </a:ext>
                </a:extLst>
              </p:cNvPr>
              <p:cNvSpPr/>
              <p:nvPr/>
            </p:nvSpPr>
            <p:spPr>
              <a:xfrm>
                <a:off x="4710200" y="1435074"/>
                <a:ext cx="228500" cy="585842"/>
              </a:xfrm>
              <a:custGeom>
                <a:avLst/>
                <a:gdLst/>
                <a:ahLst/>
                <a:cxnLst/>
                <a:rect l="l" t="t" r="r" b="b"/>
                <a:pathLst>
                  <a:path w="9140" h="9141" extrusionOk="0">
                    <a:moveTo>
                      <a:pt x="1" y="1"/>
                    </a:moveTo>
                    <a:lnTo>
                      <a:pt x="1" y="34"/>
                    </a:lnTo>
                    <a:cubicBezTo>
                      <a:pt x="1729" y="377"/>
                      <a:pt x="3313" y="2283"/>
                      <a:pt x="4075" y="5069"/>
                    </a:cubicBezTo>
                    <a:cubicBezTo>
                      <a:pt x="6833" y="5828"/>
                      <a:pt x="8763" y="7406"/>
                      <a:pt x="9107" y="9140"/>
                    </a:cubicBezTo>
                    <a:lnTo>
                      <a:pt x="9140" y="9140"/>
                    </a:lnTo>
                    <a:cubicBezTo>
                      <a:pt x="8854" y="4298"/>
                      <a:pt x="4843" y="284"/>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solidFill>
                    <a:srgbClr val="435D74"/>
                  </a:solidFill>
                </a:endParaRPr>
              </a:p>
            </p:txBody>
          </p:sp>
          <p:sp>
            <p:nvSpPr>
              <p:cNvPr id="76" name="Google Shape;267;p17">
                <a:extLst>
                  <a:ext uri="{FF2B5EF4-FFF2-40B4-BE49-F238E27FC236}">
                    <a16:creationId xmlns:a16="http://schemas.microsoft.com/office/drawing/2014/main" id="{992044BF-11A0-4C5E-84E5-F769C7616006}"/>
                  </a:ext>
                </a:extLst>
              </p:cNvPr>
              <p:cNvSpPr/>
              <p:nvPr/>
            </p:nvSpPr>
            <p:spPr>
              <a:xfrm>
                <a:off x="4819200" y="1593475"/>
                <a:ext cx="89400" cy="70125"/>
              </a:xfrm>
              <a:custGeom>
                <a:avLst/>
                <a:gdLst/>
                <a:ahLst/>
                <a:cxnLst/>
                <a:rect l="l" t="t" r="r" b="b"/>
                <a:pathLst>
                  <a:path w="3576" h="2805" extrusionOk="0">
                    <a:moveTo>
                      <a:pt x="1" y="1"/>
                    </a:moveTo>
                    <a:cubicBezTo>
                      <a:pt x="94" y="519"/>
                      <a:pt x="166" y="1061"/>
                      <a:pt x="215" y="1621"/>
                    </a:cubicBezTo>
                    <a:cubicBezTo>
                      <a:pt x="727" y="1777"/>
                      <a:pt x="1136" y="2301"/>
                      <a:pt x="1317" y="2804"/>
                    </a:cubicBezTo>
                    <a:lnTo>
                      <a:pt x="3575" y="2804"/>
                    </a:lnTo>
                    <a:cubicBezTo>
                      <a:pt x="3223" y="1711"/>
                      <a:pt x="1883" y="621"/>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7" name="Google Shape;268;p17">
                <a:extLst>
                  <a:ext uri="{FF2B5EF4-FFF2-40B4-BE49-F238E27FC236}">
                    <a16:creationId xmlns:a16="http://schemas.microsoft.com/office/drawing/2014/main" id="{947AC5C4-9084-47B2-A55A-3F7E3CDF75A0}"/>
                  </a:ext>
                </a:extLst>
              </p:cNvPr>
              <p:cNvSpPr/>
              <p:nvPr/>
            </p:nvSpPr>
            <p:spPr>
              <a:xfrm>
                <a:off x="4819200" y="1692175"/>
                <a:ext cx="89475" cy="66275"/>
              </a:xfrm>
              <a:custGeom>
                <a:avLst/>
                <a:gdLst/>
                <a:ahLst/>
                <a:cxnLst/>
                <a:rect l="l" t="t" r="r" b="b"/>
                <a:pathLst>
                  <a:path w="3579" h="2651" extrusionOk="0">
                    <a:moveTo>
                      <a:pt x="1317" y="0"/>
                    </a:moveTo>
                    <a:cubicBezTo>
                      <a:pt x="1133" y="500"/>
                      <a:pt x="727" y="883"/>
                      <a:pt x="215" y="1033"/>
                    </a:cubicBezTo>
                    <a:cubicBezTo>
                      <a:pt x="166" y="1593"/>
                      <a:pt x="94" y="2132"/>
                      <a:pt x="1" y="2650"/>
                    </a:cubicBezTo>
                    <a:cubicBezTo>
                      <a:pt x="1889" y="2030"/>
                      <a:pt x="3223" y="1078"/>
                      <a:pt x="357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8" name="Google Shape;269;p17">
                <a:extLst>
                  <a:ext uri="{FF2B5EF4-FFF2-40B4-BE49-F238E27FC236}">
                    <a16:creationId xmlns:a16="http://schemas.microsoft.com/office/drawing/2014/main" id="{9E465997-F44B-4A21-AAC5-1ED18530BC32}"/>
                  </a:ext>
                </a:extLst>
              </p:cNvPr>
              <p:cNvSpPr/>
              <p:nvPr/>
            </p:nvSpPr>
            <p:spPr>
              <a:xfrm>
                <a:off x="4456875" y="1691800"/>
                <a:ext cx="225125" cy="225100"/>
              </a:xfrm>
              <a:custGeom>
                <a:avLst/>
                <a:gdLst/>
                <a:ahLst/>
                <a:cxnLst/>
                <a:rect l="l" t="t" r="r" b="b"/>
                <a:pathLst>
                  <a:path w="9005" h="9004" extrusionOk="0">
                    <a:moveTo>
                      <a:pt x="1" y="0"/>
                    </a:moveTo>
                    <a:cubicBezTo>
                      <a:pt x="284" y="4839"/>
                      <a:pt x="4162" y="8721"/>
                      <a:pt x="9004" y="9004"/>
                    </a:cubicBezTo>
                    <a:lnTo>
                      <a:pt x="9004" y="8974"/>
                    </a:lnTo>
                    <a:cubicBezTo>
                      <a:pt x="7273" y="8628"/>
                      <a:pt x="5827" y="6697"/>
                      <a:pt x="5066" y="3942"/>
                    </a:cubicBezTo>
                    <a:cubicBezTo>
                      <a:pt x="2283" y="3180"/>
                      <a:pt x="377" y="1726"/>
                      <a:pt x="3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79" name="Google Shape;270;p17">
                <a:extLst>
                  <a:ext uri="{FF2B5EF4-FFF2-40B4-BE49-F238E27FC236}">
                    <a16:creationId xmlns:a16="http://schemas.microsoft.com/office/drawing/2014/main" id="{F461B753-B216-4CEA-9AF8-1A48D2BC9F6E}"/>
                  </a:ext>
                </a:extLst>
              </p:cNvPr>
              <p:cNvSpPr/>
              <p:nvPr/>
            </p:nvSpPr>
            <p:spPr>
              <a:xfrm>
                <a:off x="4487000" y="1595125"/>
                <a:ext cx="88925" cy="68475"/>
              </a:xfrm>
              <a:custGeom>
                <a:avLst/>
                <a:gdLst/>
                <a:ahLst/>
                <a:cxnLst/>
                <a:rect l="l" t="t" r="r" b="b"/>
                <a:pathLst>
                  <a:path w="3557" h="2739" extrusionOk="0">
                    <a:moveTo>
                      <a:pt x="3397" y="1"/>
                    </a:moveTo>
                    <a:cubicBezTo>
                      <a:pt x="1569" y="636"/>
                      <a:pt x="337" y="1720"/>
                      <a:pt x="0" y="2738"/>
                    </a:cubicBezTo>
                    <a:lnTo>
                      <a:pt x="3313" y="2738"/>
                    </a:lnTo>
                    <a:cubicBezTo>
                      <a:pt x="3337" y="1880"/>
                      <a:pt x="3418" y="913"/>
                      <a:pt x="3556" y="106"/>
                    </a:cubicBezTo>
                    <a:cubicBezTo>
                      <a:pt x="3502" y="73"/>
                      <a:pt x="3448" y="37"/>
                      <a:pt x="339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1" name="Google Shape;272;p17">
                <a:extLst>
                  <a:ext uri="{FF2B5EF4-FFF2-40B4-BE49-F238E27FC236}">
                    <a16:creationId xmlns:a16="http://schemas.microsoft.com/office/drawing/2014/main" id="{BA1902D8-3213-4CDE-827B-3E92AD4C3A07}"/>
                  </a:ext>
                </a:extLst>
              </p:cNvPr>
              <p:cNvSpPr/>
              <p:nvPr/>
            </p:nvSpPr>
            <p:spPr>
              <a:xfrm>
                <a:off x="4456875" y="1435075"/>
                <a:ext cx="225125" cy="228525"/>
              </a:xfrm>
              <a:custGeom>
                <a:avLst/>
                <a:gdLst/>
                <a:ahLst/>
                <a:cxnLst/>
                <a:rect l="l" t="t" r="r" b="b"/>
                <a:pathLst>
                  <a:path w="9005" h="9141" extrusionOk="0">
                    <a:moveTo>
                      <a:pt x="9004" y="1"/>
                    </a:moveTo>
                    <a:cubicBezTo>
                      <a:pt x="4162" y="284"/>
                      <a:pt x="284" y="4298"/>
                      <a:pt x="1" y="9140"/>
                    </a:cubicBezTo>
                    <a:lnTo>
                      <a:pt x="37" y="9140"/>
                    </a:lnTo>
                    <a:cubicBezTo>
                      <a:pt x="329" y="7686"/>
                      <a:pt x="1747" y="6267"/>
                      <a:pt x="3969" y="5433"/>
                    </a:cubicBezTo>
                    <a:cubicBezTo>
                      <a:pt x="3715" y="4375"/>
                      <a:pt x="4516" y="3361"/>
                      <a:pt x="5602" y="3361"/>
                    </a:cubicBezTo>
                    <a:cubicBezTo>
                      <a:pt x="5607" y="3361"/>
                      <a:pt x="5612" y="3361"/>
                      <a:pt x="5617" y="3361"/>
                    </a:cubicBezTo>
                    <a:cubicBezTo>
                      <a:pt x="5638" y="3361"/>
                      <a:pt x="5656" y="3364"/>
                      <a:pt x="5677" y="3367"/>
                    </a:cubicBezTo>
                    <a:cubicBezTo>
                      <a:pt x="6511" y="1476"/>
                      <a:pt x="7688" y="293"/>
                      <a:pt x="9004" y="31"/>
                    </a:cubicBezTo>
                    <a:lnTo>
                      <a:pt x="90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2" name="Google Shape;273;p17">
                <a:extLst>
                  <a:ext uri="{FF2B5EF4-FFF2-40B4-BE49-F238E27FC236}">
                    <a16:creationId xmlns:a16="http://schemas.microsoft.com/office/drawing/2014/main" id="{5442B1F0-FE93-43EF-A11E-E102B63BCBDF}"/>
                  </a:ext>
                </a:extLst>
              </p:cNvPr>
              <p:cNvSpPr/>
              <p:nvPr/>
            </p:nvSpPr>
            <p:spPr>
              <a:xfrm>
                <a:off x="4710200" y="1691800"/>
                <a:ext cx="228500" cy="225100"/>
              </a:xfrm>
              <a:custGeom>
                <a:avLst/>
                <a:gdLst/>
                <a:ahLst/>
                <a:cxnLst/>
                <a:rect l="l" t="t" r="r" b="b"/>
                <a:pathLst>
                  <a:path w="9140" h="9004" extrusionOk="0">
                    <a:moveTo>
                      <a:pt x="9107" y="0"/>
                    </a:moveTo>
                    <a:cubicBezTo>
                      <a:pt x="8760" y="1726"/>
                      <a:pt x="6857" y="3177"/>
                      <a:pt x="4075" y="3942"/>
                    </a:cubicBezTo>
                    <a:cubicBezTo>
                      <a:pt x="3313" y="6721"/>
                      <a:pt x="1729" y="8628"/>
                      <a:pt x="1" y="8971"/>
                    </a:cubicBezTo>
                    <a:lnTo>
                      <a:pt x="1" y="9004"/>
                    </a:lnTo>
                    <a:cubicBezTo>
                      <a:pt x="4843" y="8721"/>
                      <a:pt x="8854" y="4839"/>
                      <a:pt x="914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3" name="Google Shape;274;p17">
                <a:extLst>
                  <a:ext uri="{FF2B5EF4-FFF2-40B4-BE49-F238E27FC236}">
                    <a16:creationId xmlns:a16="http://schemas.microsoft.com/office/drawing/2014/main" id="{1D4927C6-F61E-4A76-9895-2D834C001134}"/>
                  </a:ext>
                </a:extLst>
              </p:cNvPr>
              <p:cNvSpPr/>
              <p:nvPr/>
            </p:nvSpPr>
            <p:spPr>
              <a:xfrm>
                <a:off x="4710200" y="1465200"/>
                <a:ext cx="70025" cy="89375"/>
              </a:xfrm>
              <a:custGeom>
                <a:avLst/>
                <a:gdLst/>
                <a:ahLst/>
                <a:cxnLst/>
                <a:rect l="l" t="t" r="r" b="b"/>
                <a:pathLst>
                  <a:path w="2801" h="3575" extrusionOk="0">
                    <a:moveTo>
                      <a:pt x="1" y="0"/>
                    </a:moveTo>
                    <a:lnTo>
                      <a:pt x="1" y="3298"/>
                    </a:lnTo>
                    <a:cubicBezTo>
                      <a:pt x="937" y="3328"/>
                      <a:pt x="1961" y="3421"/>
                      <a:pt x="2801" y="3575"/>
                    </a:cubicBezTo>
                    <a:cubicBezTo>
                      <a:pt x="2181" y="1687"/>
                      <a:pt x="1082" y="350"/>
                      <a:pt x="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4" name="Google Shape;275;p17">
                <a:extLst>
                  <a:ext uri="{FF2B5EF4-FFF2-40B4-BE49-F238E27FC236}">
                    <a16:creationId xmlns:a16="http://schemas.microsoft.com/office/drawing/2014/main" id="{239CEFF4-A51B-454C-929B-65FD2AFE0920}"/>
                  </a:ext>
                </a:extLst>
              </p:cNvPr>
              <p:cNvSpPr/>
              <p:nvPr/>
            </p:nvSpPr>
            <p:spPr>
              <a:xfrm>
                <a:off x="4710200" y="1575850"/>
                <a:ext cx="86150" cy="87750"/>
              </a:xfrm>
              <a:custGeom>
                <a:avLst/>
                <a:gdLst/>
                <a:ahLst/>
                <a:cxnLst/>
                <a:rect l="l" t="t" r="r" b="b"/>
                <a:pathLst>
                  <a:path w="3446" h="3510" extrusionOk="0">
                    <a:moveTo>
                      <a:pt x="1" y="1"/>
                    </a:moveTo>
                    <a:lnTo>
                      <a:pt x="1" y="3509"/>
                    </a:lnTo>
                    <a:lnTo>
                      <a:pt x="2494" y="3509"/>
                    </a:lnTo>
                    <a:cubicBezTo>
                      <a:pt x="2656" y="3054"/>
                      <a:pt x="3003" y="2554"/>
                      <a:pt x="3445" y="2374"/>
                    </a:cubicBezTo>
                    <a:cubicBezTo>
                      <a:pt x="3385" y="1702"/>
                      <a:pt x="3283" y="1034"/>
                      <a:pt x="3135" y="374"/>
                    </a:cubicBezTo>
                    <a:cubicBezTo>
                      <a:pt x="2208" y="167"/>
                      <a:pt x="1063" y="37"/>
                      <a:pt x="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5" name="Google Shape;276;p17">
                <a:extLst>
                  <a:ext uri="{FF2B5EF4-FFF2-40B4-BE49-F238E27FC236}">
                    <a16:creationId xmlns:a16="http://schemas.microsoft.com/office/drawing/2014/main" id="{4DD8E0C9-3BB3-423E-853D-56268A4C0C85}"/>
                  </a:ext>
                </a:extLst>
              </p:cNvPr>
              <p:cNvSpPr/>
              <p:nvPr/>
            </p:nvSpPr>
            <p:spPr>
              <a:xfrm>
                <a:off x="4710200" y="1797500"/>
                <a:ext cx="70025" cy="89375"/>
              </a:xfrm>
              <a:custGeom>
                <a:avLst/>
                <a:gdLst/>
                <a:ahLst/>
                <a:cxnLst/>
                <a:rect l="l" t="t" r="r" b="b"/>
                <a:pathLst>
                  <a:path w="2801" h="3575" extrusionOk="0">
                    <a:moveTo>
                      <a:pt x="2801" y="0"/>
                    </a:moveTo>
                    <a:lnTo>
                      <a:pt x="2801" y="0"/>
                    </a:lnTo>
                    <a:cubicBezTo>
                      <a:pt x="2283" y="93"/>
                      <a:pt x="1609" y="166"/>
                      <a:pt x="1048" y="214"/>
                    </a:cubicBezTo>
                    <a:cubicBezTo>
                      <a:pt x="892" y="726"/>
                      <a:pt x="503" y="1135"/>
                      <a:pt x="1" y="1316"/>
                    </a:cubicBezTo>
                    <a:lnTo>
                      <a:pt x="1" y="3574"/>
                    </a:lnTo>
                    <a:cubicBezTo>
                      <a:pt x="1082" y="3222"/>
                      <a:pt x="2181" y="1885"/>
                      <a:pt x="28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6" name="Google Shape;277;p17">
                <a:extLst>
                  <a:ext uri="{FF2B5EF4-FFF2-40B4-BE49-F238E27FC236}">
                    <a16:creationId xmlns:a16="http://schemas.microsoft.com/office/drawing/2014/main" id="{8536F420-1A88-4A2A-AA7D-C48BFB1AD137}"/>
                  </a:ext>
                </a:extLst>
              </p:cNvPr>
              <p:cNvSpPr/>
              <p:nvPr/>
            </p:nvSpPr>
            <p:spPr>
              <a:xfrm>
                <a:off x="4681975" y="1776400"/>
                <a:ext cx="28250" cy="28350"/>
              </a:xfrm>
              <a:custGeom>
                <a:avLst/>
                <a:gdLst/>
                <a:ahLst/>
                <a:cxnLst/>
                <a:rect l="l" t="t" r="r" b="b"/>
                <a:pathLst>
                  <a:path w="1130" h="1134" extrusionOk="0">
                    <a:moveTo>
                      <a:pt x="566" y="1"/>
                    </a:moveTo>
                    <a:cubicBezTo>
                      <a:pt x="253" y="1"/>
                      <a:pt x="0" y="251"/>
                      <a:pt x="0" y="564"/>
                    </a:cubicBezTo>
                    <a:lnTo>
                      <a:pt x="0" y="567"/>
                    </a:lnTo>
                    <a:cubicBezTo>
                      <a:pt x="0" y="567"/>
                      <a:pt x="0" y="570"/>
                      <a:pt x="0" y="570"/>
                    </a:cubicBezTo>
                    <a:cubicBezTo>
                      <a:pt x="0" y="880"/>
                      <a:pt x="253" y="1133"/>
                      <a:pt x="566" y="1133"/>
                    </a:cubicBezTo>
                    <a:cubicBezTo>
                      <a:pt x="877" y="1133"/>
                      <a:pt x="1130" y="880"/>
                      <a:pt x="1130" y="570"/>
                    </a:cubicBezTo>
                    <a:cubicBezTo>
                      <a:pt x="1130" y="570"/>
                      <a:pt x="1130" y="567"/>
                      <a:pt x="1130" y="567"/>
                    </a:cubicBezTo>
                    <a:lnTo>
                      <a:pt x="1130" y="564"/>
                    </a:lnTo>
                    <a:cubicBezTo>
                      <a:pt x="1130" y="251"/>
                      <a:pt x="877" y="1"/>
                      <a:pt x="5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87" name="Google Shape;278;p17">
                <a:extLst>
                  <a:ext uri="{FF2B5EF4-FFF2-40B4-BE49-F238E27FC236}">
                    <a16:creationId xmlns:a16="http://schemas.microsoft.com/office/drawing/2014/main" id="{0443158A-6018-4470-985A-32E9C637F70C}"/>
                  </a:ext>
                </a:extLst>
              </p:cNvPr>
              <p:cNvSpPr/>
              <p:nvPr/>
            </p:nvSpPr>
            <p:spPr>
              <a:xfrm>
                <a:off x="4710200" y="1692175"/>
                <a:ext cx="86150" cy="82450"/>
              </a:xfrm>
              <a:custGeom>
                <a:avLst/>
                <a:gdLst/>
                <a:ahLst/>
                <a:cxnLst/>
                <a:rect l="l" t="t" r="r" b="b"/>
                <a:pathLst>
                  <a:path w="3446" h="3298" extrusionOk="0">
                    <a:moveTo>
                      <a:pt x="1" y="0"/>
                    </a:moveTo>
                    <a:lnTo>
                      <a:pt x="1" y="2346"/>
                    </a:lnTo>
                    <a:cubicBezTo>
                      <a:pt x="455" y="2506"/>
                      <a:pt x="820" y="2852"/>
                      <a:pt x="1003" y="3298"/>
                    </a:cubicBezTo>
                    <a:cubicBezTo>
                      <a:pt x="1702" y="3234"/>
                      <a:pt x="2506" y="3129"/>
                      <a:pt x="3135" y="2987"/>
                    </a:cubicBezTo>
                    <a:cubicBezTo>
                      <a:pt x="3283" y="2328"/>
                      <a:pt x="3385" y="1660"/>
                      <a:pt x="3445" y="985"/>
                    </a:cubicBezTo>
                    <a:cubicBezTo>
                      <a:pt x="3003" y="807"/>
                      <a:pt x="2656" y="449"/>
                      <a:pt x="249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4C490-9E63-424C-AE23-D3D61F723498}"/>
              </a:ext>
            </a:extLst>
          </p:cNvPr>
          <p:cNvSpPr>
            <a:spLocks noGrp="1"/>
          </p:cNvSpPr>
          <p:nvPr>
            <p:ph type="title"/>
          </p:nvPr>
        </p:nvSpPr>
        <p:spPr/>
        <p:txBody>
          <a:bodyPr/>
          <a:lstStyle/>
          <a:p>
            <a:r>
              <a:rPr lang="en-GB" dirty="0"/>
              <a:t>What did we learn? What did we need to consider next?</a:t>
            </a:r>
          </a:p>
        </p:txBody>
      </p:sp>
      <p:graphicFrame>
        <p:nvGraphicFramePr>
          <p:cNvPr id="3" name="Table 2">
            <a:extLst>
              <a:ext uri="{FF2B5EF4-FFF2-40B4-BE49-F238E27FC236}">
                <a16:creationId xmlns:a16="http://schemas.microsoft.com/office/drawing/2014/main" id="{AA343987-DB12-4AC5-A40B-945D6A26D5AF}"/>
              </a:ext>
            </a:extLst>
          </p:cNvPr>
          <p:cNvGraphicFramePr>
            <a:graphicFrameLocks noGrp="1"/>
          </p:cNvGraphicFramePr>
          <p:nvPr>
            <p:extLst>
              <p:ext uri="{D42A27DB-BD31-4B8C-83A1-F6EECF244321}">
                <p14:modId xmlns:p14="http://schemas.microsoft.com/office/powerpoint/2010/main" val="3433657124"/>
              </p:ext>
            </p:extLst>
          </p:nvPr>
        </p:nvGraphicFramePr>
        <p:xfrm>
          <a:off x="643530" y="1294844"/>
          <a:ext cx="7973188" cy="2956560"/>
        </p:xfrm>
        <a:graphic>
          <a:graphicData uri="http://schemas.openxmlformats.org/drawingml/2006/table">
            <a:tbl>
              <a:tblPr firstRow="1" bandRow="1">
                <a:tableStyleId>{7DF18680-E054-41AD-8BC1-D1AEF772440D}</a:tableStyleId>
              </a:tblPr>
              <a:tblGrid>
                <a:gridCol w="3986594">
                  <a:extLst>
                    <a:ext uri="{9D8B030D-6E8A-4147-A177-3AD203B41FA5}">
                      <a16:colId xmlns:a16="http://schemas.microsoft.com/office/drawing/2014/main" val="411423167"/>
                    </a:ext>
                  </a:extLst>
                </a:gridCol>
                <a:gridCol w="3986594">
                  <a:extLst>
                    <a:ext uri="{9D8B030D-6E8A-4147-A177-3AD203B41FA5}">
                      <a16:colId xmlns:a16="http://schemas.microsoft.com/office/drawing/2014/main" val="3222864474"/>
                    </a:ext>
                  </a:extLst>
                </a:gridCol>
              </a:tblGrid>
              <a:tr h="287002">
                <a:tc>
                  <a:txBody>
                    <a:bodyPr/>
                    <a:lstStyle/>
                    <a:p>
                      <a:r>
                        <a:rPr lang="en-GB" dirty="0"/>
                        <a:t>Teachings</a:t>
                      </a:r>
                    </a:p>
                  </a:txBody>
                  <a:tcPr/>
                </a:tc>
                <a:tc>
                  <a:txBody>
                    <a:bodyPr/>
                    <a:lstStyle/>
                    <a:p>
                      <a:r>
                        <a:rPr lang="en-GB" dirty="0"/>
                        <a:t>Next steps</a:t>
                      </a:r>
                    </a:p>
                  </a:txBody>
                  <a:tcPr/>
                </a:tc>
                <a:extLst>
                  <a:ext uri="{0D108BD9-81ED-4DB2-BD59-A6C34878D82A}">
                    <a16:rowId xmlns:a16="http://schemas.microsoft.com/office/drawing/2014/main" val="3569788883"/>
                  </a:ext>
                </a:extLst>
              </a:tr>
              <a:tr h="1719112">
                <a:tc>
                  <a:txBody>
                    <a:bodyPr/>
                    <a:lstStyle/>
                    <a:p>
                      <a:pPr marL="285750" indent="-285750">
                        <a:buFontTx/>
                        <a:buChar char="-"/>
                      </a:pPr>
                      <a:r>
                        <a:rPr lang="en-GB" dirty="0"/>
                        <a:t>Relationships matter – this is where we had the best engagement</a:t>
                      </a:r>
                    </a:p>
                    <a:p>
                      <a:pPr marL="285750" indent="-285750">
                        <a:buFontTx/>
                        <a:buChar char="-"/>
                      </a:pPr>
                      <a:r>
                        <a:rPr lang="en-GB" dirty="0"/>
                        <a:t>That high expectations were well received by parents </a:t>
                      </a:r>
                    </a:p>
                    <a:p>
                      <a:pPr marL="285750" indent="-285750">
                        <a:buFontTx/>
                        <a:buChar char="-"/>
                      </a:pPr>
                      <a:r>
                        <a:rPr lang="en-GB" dirty="0"/>
                        <a:t>That children can still make progress when learning remotely</a:t>
                      </a:r>
                    </a:p>
                    <a:p>
                      <a:pPr marL="285750" indent="-285750">
                        <a:buFontTx/>
                        <a:buChar char="-"/>
                      </a:pPr>
                      <a:r>
                        <a:rPr lang="en-GB" dirty="0"/>
                        <a:t>That learning remotely needs to be varied</a:t>
                      </a:r>
                    </a:p>
                    <a:p>
                      <a:pPr marL="285750" indent="-285750">
                        <a:buFontTx/>
                        <a:buChar char="-"/>
                      </a:pPr>
                      <a:r>
                        <a:rPr lang="en-GB" dirty="0"/>
                        <a:t>That it’s important to have emphasis on the physical, mental and fun elements to break up the monotony of so much screen time</a:t>
                      </a:r>
                    </a:p>
                    <a:p>
                      <a:pPr marL="285750" indent="-285750">
                        <a:buFontTx/>
                        <a:buChar char="-"/>
                      </a:pPr>
                      <a:r>
                        <a:rPr lang="en-GB" dirty="0"/>
                        <a:t>That teachers and children can be incredibly flexible and resilient.</a:t>
                      </a:r>
                    </a:p>
                  </a:txBody>
                  <a:tcPr/>
                </a:tc>
                <a:tc>
                  <a:txBody>
                    <a:bodyPr/>
                    <a:lstStyle/>
                    <a:p>
                      <a:pPr marL="285750" indent="-285750">
                        <a:buFontTx/>
                        <a:buChar char="-"/>
                      </a:pPr>
                      <a:r>
                        <a:rPr lang="en-GB" dirty="0"/>
                        <a:t>School improvement has slowed</a:t>
                      </a:r>
                    </a:p>
                    <a:p>
                      <a:pPr marL="285750" indent="-285750">
                        <a:buFontTx/>
                        <a:buChar char="-"/>
                      </a:pPr>
                      <a:r>
                        <a:rPr lang="en-GB" dirty="0"/>
                        <a:t>That there won’t be complete curriculum coverage this year</a:t>
                      </a:r>
                    </a:p>
                    <a:p>
                      <a:pPr marL="285750" indent="-285750">
                        <a:buFontTx/>
                        <a:buChar char="-"/>
                      </a:pPr>
                      <a:r>
                        <a:rPr lang="en-GB" dirty="0"/>
                        <a:t>That our youngest children need support for transition back into school </a:t>
                      </a:r>
                    </a:p>
                    <a:p>
                      <a:pPr marL="285750" indent="-285750">
                        <a:buFontTx/>
                        <a:buChar char="-"/>
                      </a:pPr>
                      <a:r>
                        <a:rPr lang="en-GB" dirty="0"/>
                        <a:t>That SLT need to consider the wellbeing of all very carefully as it cannot be ‘business as usual’</a:t>
                      </a:r>
                    </a:p>
                    <a:p>
                      <a:pPr marL="285750" indent="-285750">
                        <a:buFontTx/>
                        <a:buChar char="-"/>
                      </a:pPr>
                      <a:r>
                        <a:rPr lang="en-GB" dirty="0"/>
                        <a:t>That a curriculum review needs to take place in order for change in the academic year 2021/2022</a:t>
                      </a:r>
                    </a:p>
                    <a:p>
                      <a:pPr marL="285750" indent="-285750">
                        <a:buFontTx/>
                        <a:buChar char="-"/>
                      </a:pPr>
                      <a:endParaRPr lang="en-GB" dirty="0"/>
                    </a:p>
                  </a:txBody>
                  <a:tcPr/>
                </a:tc>
                <a:extLst>
                  <a:ext uri="{0D108BD9-81ED-4DB2-BD59-A6C34878D82A}">
                    <a16:rowId xmlns:a16="http://schemas.microsoft.com/office/drawing/2014/main" val="2036080527"/>
                  </a:ext>
                </a:extLst>
              </a:tr>
            </a:tbl>
          </a:graphicData>
        </a:graphic>
      </p:graphicFrame>
    </p:spTree>
    <p:extLst>
      <p:ext uri="{BB962C8B-B14F-4D97-AF65-F5344CB8AC3E}">
        <p14:creationId xmlns:p14="http://schemas.microsoft.com/office/powerpoint/2010/main" val="2411237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FD384-7548-4A62-A869-4EBEC7CD92C6}"/>
              </a:ext>
            </a:extLst>
          </p:cNvPr>
          <p:cNvSpPr>
            <a:spLocks noGrp="1"/>
          </p:cNvSpPr>
          <p:nvPr>
            <p:ph type="title"/>
          </p:nvPr>
        </p:nvSpPr>
        <p:spPr>
          <a:solidFill>
            <a:schemeClr val="accent2"/>
          </a:solidFill>
        </p:spPr>
        <p:txBody>
          <a:bodyPr/>
          <a:lstStyle/>
          <a:p>
            <a:r>
              <a:rPr lang="en-GB" dirty="0"/>
              <a:t>Summer 2021</a:t>
            </a:r>
          </a:p>
        </p:txBody>
      </p:sp>
    </p:spTree>
    <p:extLst>
      <p:ext uri="{BB962C8B-B14F-4D97-AF65-F5344CB8AC3E}">
        <p14:creationId xmlns:p14="http://schemas.microsoft.com/office/powerpoint/2010/main" val="1556005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EFBB90-8A0E-40AB-BDE7-B6340CBCE13A}"/>
              </a:ext>
            </a:extLst>
          </p:cNvPr>
          <p:cNvSpPr>
            <a:spLocks noGrp="1"/>
          </p:cNvSpPr>
          <p:nvPr>
            <p:ph type="title"/>
          </p:nvPr>
        </p:nvSpPr>
        <p:spPr>
          <a:xfrm>
            <a:off x="550089" y="436533"/>
            <a:ext cx="7723500" cy="481200"/>
          </a:xfrm>
        </p:spPr>
        <p:style>
          <a:lnRef idx="2">
            <a:schemeClr val="accent4"/>
          </a:lnRef>
          <a:fillRef idx="1">
            <a:schemeClr val="lt1"/>
          </a:fillRef>
          <a:effectRef idx="0">
            <a:schemeClr val="accent4"/>
          </a:effectRef>
          <a:fontRef idx="minor">
            <a:schemeClr val="dk1"/>
          </a:fontRef>
        </p:style>
        <p:txBody>
          <a:bodyPr/>
          <a:lstStyle/>
          <a:p>
            <a:r>
              <a:rPr lang="en-GB" dirty="0"/>
              <a:t>Strengths and Areas for Development</a:t>
            </a:r>
          </a:p>
        </p:txBody>
      </p:sp>
      <p:sp>
        <p:nvSpPr>
          <p:cNvPr id="3" name="Text Placeholder 2">
            <a:extLst>
              <a:ext uri="{FF2B5EF4-FFF2-40B4-BE49-F238E27FC236}">
                <a16:creationId xmlns:a16="http://schemas.microsoft.com/office/drawing/2014/main" id="{3A9D5BCE-3BE2-4C8B-AA9A-656618788A78}"/>
              </a:ext>
            </a:extLst>
          </p:cNvPr>
          <p:cNvSpPr>
            <a:spLocks noGrp="1"/>
          </p:cNvSpPr>
          <p:nvPr>
            <p:ph type="body" idx="1"/>
          </p:nvPr>
        </p:nvSpPr>
        <p:spPr>
          <a:xfrm>
            <a:off x="411939" y="1152475"/>
            <a:ext cx="3999900" cy="3416400"/>
          </a:xfrm>
        </p:spPr>
        <p:style>
          <a:lnRef idx="1">
            <a:schemeClr val="accent1"/>
          </a:lnRef>
          <a:fillRef idx="2">
            <a:schemeClr val="accent1"/>
          </a:fillRef>
          <a:effectRef idx="1">
            <a:schemeClr val="accent1"/>
          </a:effectRef>
          <a:fontRef idx="minor">
            <a:schemeClr val="dk1"/>
          </a:fontRef>
        </p:style>
        <p:txBody>
          <a:bodyPr/>
          <a:lstStyle/>
          <a:p>
            <a:pPr marL="139700" indent="0">
              <a:buNone/>
            </a:pPr>
            <a:r>
              <a:rPr lang="en-GB" dirty="0">
                <a:solidFill>
                  <a:schemeClr val="accent4">
                    <a:lumMod val="75000"/>
                  </a:schemeClr>
                </a:solidFill>
              </a:rPr>
              <a:t>Strengths</a:t>
            </a:r>
          </a:p>
          <a:p>
            <a:pPr>
              <a:buFont typeface="Wingdings" panose="05000000000000000000" pitchFamily="2" charset="2"/>
              <a:buChar char="v"/>
            </a:pPr>
            <a:r>
              <a:rPr lang="en-GB" sz="1200" dirty="0"/>
              <a:t>Maths</a:t>
            </a:r>
          </a:p>
          <a:p>
            <a:pPr marL="139700" indent="0">
              <a:buNone/>
            </a:pPr>
            <a:r>
              <a:rPr lang="en-GB" sz="1200" dirty="0"/>
              <a:t>Embedding year with the Maths Hubs has been successful. Ongoing training with staff has been effective. Data is improving.</a:t>
            </a:r>
          </a:p>
          <a:p>
            <a:pPr>
              <a:buFont typeface="Wingdings" panose="05000000000000000000" pitchFamily="2" charset="2"/>
              <a:buChar char="v"/>
            </a:pPr>
            <a:r>
              <a:rPr lang="en-GB" sz="1200" dirty="0"/>
              <a:t>Mental Health and Wellbeing </a:t>
            </a:r>
          </a:p>
          <a:p>
            <a:pPr marL="139700" indent="0">
              <a:buNone/>
            </a:pPr>
            <a:r>
              <a:rPr lang="en-GB" sz="1200" dirty="0"/>
              <a:t>Profile has been significantly raised since January 2021. working party in school established and implementation is visible. Response from children and parents has been positive. </a:t>
            </a:r>
          </a:p>
          <a:p>
            <a:pPr>
              <a:buFont typeface="Wingdings" panose="05000000000000000000" pitchFamily="2" charset="2"/>
              <a:buChar char="v"/>
            </a:pPr>
            <a:r>
              <a:rPr lang="en-GB" sz="1200" dirty="0"/>
              <a:t>RE</a:t>
            </a:r>
          </a:p>
          <a:p>
            <a:pPr marL="139700" indent="0">
              <a:buNone/>
            </a:pPr>
            <a:r>
              <a:rPr lang="en-GB" sz="1200" dirty="0"/>
              <a:t>Combination of Leicestershire SACRE and Understanding Christianity is providing a rich RE curriculum – move to teachers delivering in 2021/2022</a:t>
            </a:r>
          </a:p>
        </p:txBody>
      </p:sp>
      <p:sp>
        <p:nvSpPr>
          <p:cNvPr id="4" name="Text Placeholder 3">
            <a:extLst>
              <a:ext uri="{FF2B5EF4-FFF2-40B4-BE49-F238E27FC236}">
                <a16:creationId xmlns:a16="http://schemas.microsoft.com/office/drawing/2014/main" id="{9EE864BF-B970-40D7-AC1C-42DE0FCF644F}"/>
              </a:ext>
            </a:extLst>
          </p:cNvPr>
          <p:cNvSpPr>
            <a:spLocks noGrp="1"/>
          </p:cNvSpPr>
          <p:nvPr>
            <p:ph type="body" idx="2"/>
          </p:nvPr>
        </p:nvSpPr>
        <p:spPr>
          <a:xfrm>
            <a:off x="4725609" y="1152475"/>
            <a:ext cx="3999900" cy="3416400"/>
          </a:xfrm>
        </p:spPr>
        <p:style>
          <a:lnRef idx="1">
            <a:schemeClr val="accent4"/>
          </a:lnRef>
          <a:fillRef idx="2">
            <a:schemeClr val="accent4"/>
          </a:fillRef>
          <a:effectRef idx="1">
            <a:schemeClr val="accent4"/>
          </a:effectRef>
          <a:fontRef idx="minor">
            <a:schemeClr val="dk1"/>
          </a:fontRef>
        </p:style>
        <p:txBody>
          <a:bodyPr/>
          <a:lstStyle/>
          <a:p>
            <a:pPr marL="139700" indent="0">
              <a:buNone/>
            </a:pPr>
            <a:r>
              <a:rPr lang="en-GB" dirty="0">
                <a:solidFill>
                  <a:schemeClr val="accent4">
                    <a:lumMod val="75000"/>
                  </a:schemeClr>
                </a:solidFill>
              </a:rPr>
              <a:t>Areas for Development</a:t>
            </a:r>
          </a:p>
          <a:p>
            <a:pPr marL="139700" indent="0">
              <a:buNone/>
            </a:pPr>
            <a:r>
              <a:rPr lang="en-GB" sz="1200" i="1" dirty="0"/>
              <a:t>English – Long Term Planning</a:t>
            </a:r>
          </a:p>
          <a:p>
            <a:pPr>
              <a:buFontTx/>
              <a:buChar char="-"/>
            </a:pPr>
            <a:r>
              <a:rPr lang="en-GB" sz="1200" dirty="0"/>
              <a:t>Reading </a:t>
            </a:r>
          </a:p>
          <a:p>
            <a:pPr>
              <a:buFontTx/>
              <a:buChar char="-"/>
            </a:pPr>
            <a:r>
              <a:rPr lang="en-GB" sz="1200" dirty="0"/>
              <a:t>Writing</a:t>
            </a:r>
          </a:p>
          <a:p>
            <a:pPr>
              <a:buFontTx/>
              <a:buChar char="-"/>
            </a:pPr>
            <a:r>
              <a:rPr lang="en-GB" sz="1200" dirty="0"/>
              <a:t>Spelling and Handwriting</a:t>
            </a:r>
          </a:p>
          <a:p>
            <a:pPr>
              <a:buFontTx/>
              <a:buChar char="-"/>
            </a:pPr>
            <a:endParaRPr lang="en-GB" sz="1200" dirty="0"/>
          </a:p>
          <a:p>
            <a:pPr marL="139700" indent="0">
              <a:buNone/>
            </a:pPr>
            <a:r>
              <a:rPr lang="en-GB" sz="1200" i="1" dirty="0"/>
              <a:t>Wider Curriculum </a:t>
            </a:r>
          </a:p>
          <a:p>
            <a:pPr>
              <a:buFontTx/>
              <a:buChar char="-"/>
            </a:pPr>
            <a:r>
              <a:rPr lang="en-GB" sz="1200" dirty="0"/>
              <a:t>Depth of learning in subjects</a:t>
            </a:r>
          </a:p>
          <a:p>
            <a:pPr>
              <a:buFontTx/>
              <a:buChar char="-"/>
            </a:pPr>
            <a:r>
              <a:rPr lang="en-GB" sz="1200" dirty="0"/>
              <a:t>Quality first teaching </a:t>
            </a:r>
          </a:p>
          <a:p>
            <a:pPr>
              <a:buFontTx/>
              <a:buChar char="-"/>
            </a:pPr>
            <a:r>
              <a:rPr lang="en-GB" sz="1200" dirty="0"/>
              <a:t>Tenuous links </a:t>
            </a:r>
          </a:p>
          <a:p>
            <a:pPr>
              <a:buFontTx/>
              <a:buChar char="-"/>
            </a:pPr>
            <a:r>
              <a:rPr lang="en-GB" sz="1200" dirty="0"/>
              <a:t>Visible progression for subject leaders</a:t>
            </a:r>
          </a:p>
          <a:p>
            <a:pPr>
              <a:buFontTx/>
              <a:buChar char="-"/>
            </a:pPr>
            <a:endParaRPr lang="en-GB" sz="1200" dirty="0"/>
          </a:p>
          <a:p>
            <a:pPr marL="139700" indent="0">
              <a:buNone/>
            </a:pPr>
            <a:r>
              <a:rPr lang="en-GB" sz="1200" i="1" dirty="0"/>
              <a:t>Cultural Capital</a:t>
            </a:r>
          </a:p>
          <a:p>
            <a:pPr>
              <a:buFontTx/>
              <a:buChar char="-"/>
            </a:pPr>
            <a:r>
              <a:rPr lang="en-GB" sz="1200" dirty="0"/>
              <a:t>What have the children missed out on?</a:t>
            </a:r>
          </a:p>
          <a:p>
            <a:pPr>
              <a:buFontTx/>
              <a:buChar char="-"/>
            </a:pPr>
            <a:endParaRPr lang="en-GB" dirty="0"/>
          </a:p>
          <a:p>
            <a:pPr>
              <a:buFontTx/>
              <a:buChar char="-"/>
            </a:pPr>
            <a:endParaRPr lang="en-GB" dirty="0"/>
          </a:p>
          <a:p>
            <a:pPr>
              <a:buFontTx/>
              <a:buChar char="-"/>
            </a:pPr>
            <a:endParaRPr lang="en-GB" dirty="0"/>
          </a:p>
          <a:p>
            <a:pPr>
              <a:buFontTx/>
              <a:buChar char="-"/>
            </a:pPr>
            <a:endParaRPr lang="en-GB" dirty="0"/>
          </a:p>
        </p:txBody>
      </p:sp>
    </p:spTree>
    <p:extLst>
      <p:ext uri="{BB962C8B-B14F-4D97-AF65-F5344CB8AC3E}">
        <p14:creationId xmlns:p14="http://schemas.microsoft.com/office/powerpoint/2010/main" val="1773180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grpSp>
        <p:nvGrpSpPr>
          <p:cNvPr id="722" name="Google Shape;722;p26"/>
          <p:cNvGrpSpPr/>
          <p:nvPr/>
        </p:nvGrpSpPr>
        <p:grpSpPr>
          <a:xfrm>
            <a:off x="5700876" y="3020453"/>
            <a:ext cx="2388888" cy="597056"/>
            <a:chOff x="5700876" y="3020453"/>
            <a:chExt cx="1868251" cy="597056"/>
          </a:xfrm>
        </p:grpSpPr>
        <p:sp>
          <p:nvSpPr>
            <p:cNvPr id="723" name="Google Shape;723;p26"/>
            <p:cNvSpPr/>
            <p:nvPr/>
          </p:nvSpPr>
          <p:spPr>
            <a:xfrm>
              <a:off x="6637925" y="3156650"/>
              <a:ext cx="931202" cy="324640"/>
            </a:xfrm>
            <a:custGeom>
              <a:avLst/>
              <a:gdLst/>
              <a:ahLst/>
              <a:cxnLst/>
              <a:rect l="l" t="t" r="r" b="b"/>
              <a:pathLst>
                <a:path w="27766" h="10145" extrusionOk="0">
                  <a:moveTo>
                    <a:pt x="0" y="1"/>
                  </a:moveTo>
                  <a:lnTo>
                    <a:pt x="0" y="10145"/>
                  </a:lnTo>
                  <a:lnTo>
                    <a:pt x="22694" y="10145"/>
                  </a:lnTo>
                  <a:cubicBezTo>
                    <a:pt x="25503" y="10145"/>
                    <a:pt x="27766" y="7871"/>
                    <a:pt x="27766" y="5073"/>
                  </a:cubicBezTo>
                  <a:cubicBezTo>
                    <a:pt x="27766" y="2275"/>
                    <a:pt x="25503" y="1"/>
                    <a:pt x="2269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r" rtl="0">
                <a:spcBef>
                  <a:spcPts val="0"/>
                </a:spcBef>
                <a:spcAft>
                  <a:spcPts val="0"/>
                </a:spcAft>
                <a:buClr>
                  <a:schemeClr val="dk1"/>
                </a:buClr>
                <a:buSzPts val="1100"/>
                <a:buFont typeface="Arial"/>
                <a:buNone/>
              </a:pPr>
              <a:r>
                <a:rPr lang="en" sz="1700" dirty="0">
                  <a:solidFill>
                    <a:srgbClr val="FFFFFF"/>
                  </a:solidFill>
                  <a:latin typeface="Fira Sans Extra Condensed Medium"/>
                  <a:sym typeface="Fira Sans Extra Condensed Medium"/>
                </a:rPr>
                <a:t>Handw</a:t>
              </a:r>
              <a:r>
                <a:rPr lang="en-GB" sz="1700" dirty="0">
                  <a:solidFill>
                    <a:srgbClr val="FFFFFF"/>
                  </a:solidFill>
                  <a:latin typeface="Fira Sans Extra Condensed Medium"/>
                  <a:sym typeface="Fira Sans Extra Condensed Medium"/>
                </a:rPr>
                <a:t>r</a:t>
              </a:r>
              <a:r>
                <a:rPr lang="en" sz="1700" dirty="0">
                  <a:solidFill>
                    <a:srgbClr val="FFFFFF"/>
                  </a:solidFill>
                  <a:latin typeface="Fira Sans Extra Condensed Medium"/>
                  <a:sym typeface="Fira Sans Extra Condensed Medium"/>
                </a:rPr>
                <a:t>it</a:t>
              </a:r>
              <a:r>
                <a:rPr lang="en-GB" sz="1700" dirty="0" err="1">
                  <a:solidFill>
                    <a:srgbClr val="FFFFFF"/>
                  </a:solidFill>
                  <a:latin typeface="Fira Sans Extra Condensed Medium"/>
                  <a:sym typeface="Fira Sans Extra Condensed Medium"/>
                </a:rPr>
                <a:t>i</a:t>
              </a:r>
              <a:r>
                <a:rPr lang="en" sz="1700" dirty="0">
                  <a:solidFill>
                    <a:srgbClr val="FFFFFF"/>
                  </a:solidFill>
                  <a:latin typeface="Fira Sans Extra Condensed Medium"/>
                  <a:sym typeface="Fira Sans Extra Condensed Medium"/>
                </a:rPr>
                <a:t>ng</a:t>
              </a:r>
              <a:endParaRPr sz="1700" dirty="0">
                <a:solidFill>
                  <a:schemeClr val="dk1"/>
                </a:solidFill>
              </a:endParaRPr>
            </a:p>
          </p:txBody>
        </p:sp>
        <p:sp>
          <p:nvSpPr>
            <p:cNvPr id="724" name="Google Shape;724;p26"/>
            <p:cNvSpPr/>
            <p:nvPr/>
          </p:nvSpPr>
          <p:spPr>
            <a:xfrm>
              <a:off x="5700876" y="3020453"/>
              <a:ext cx="597056" cy="597056"/>
            </a:xfrm>
            <a:custGeom>
              <a:avLst/>
              <a:gdLst/>
              <a:ahLst/>
              <a:cxnLst/>
              <a:rect l="l" t="t" r="r" b="b"/>
              <a:pathLst>
                <a:path w="18658" h="18658" extrusionOk="0">
                  <a:moveTo>
                    <a:pt x="9324" y="1"/>
                  </a:moveTo>
                  <a:cubicBezTo>
                    <a:pt x="4168" y="1"/>
                    <a:pt x="1" y="4180"/>
                    <a:pt x="1" y="9323"/>
                  </a:cubicBezTo>
                  <a:cubicBezTo>
                    <a:pt x="1" y="14479"/>
                    <a:pt x="4168" y="18658"/>
                    <a:pt x="9324" y="18658"/>
                  </a:cubicBezTo>
                  <a:cubicBezTo>
                    <a:pt x="14479" y="18658"/>
                    <a:pt x="18658" y="14479"/>
                    <a:pt x="18658" y="9323"/>
                  </a:cubicBezTo>
                  <a:cubicBezTo>
                    <a:pt x="18658" y="4180"/>
                    <a:pt x="14479" y="1"/>
                    <a:pt x="932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rgbClr val="FFFFFF"/>
                  </a:solidFill>
                  <a:latin typeface="Fira Sans Extra Condensed"/>
                  <a:ea typeface="Fira Sans Extra Condensed"/>
                  <a:cs typeface="Fira Sans Extra Condensed"/>
                  <a:sym typeface="Fira Sans Extra Condensed"/>
                </a:rPr>
                <a:t>03</a:t>
              </a:r>
              <a:endParaRPr sz="2000">
                <a:solidFill>
                  <a:srgbClr val="FFFFFF"/>
                </a:solidFill>
                <a:latin typeface="Fira Sans Extra Condensed"/>
                <a:ea typeface="Fira Sans Extra Condensed"/>
                <a:cs typeface="Fira Sans Extra Condensed"/>
                <a:sym typeface="Fira Sans Extra Condensed"/>
              </a:endParaRPr>
            </a:p>
          </p:txBody>
        </p:sp>
      </p:grpSp>
      <p:grpSp>
        <p:nvGrpSpPr>
          <p:cNvPr id="725" name="Google Shape;725;p26"/>
          <p:cNvGrpSpPr/>
          <p:nvPr/>
        </p:nvGrpSpPr>
        <p:grpSpPr>
          <a:xfrm>
            <a:off x="1575875" y="1971945"/>
            <a:ext cx="1868403" cy="597056"/>
            <a:chOff x="1575875" y="1971945"/>
            <a:chExt cx="1868403" cy="597056"/>
          </a:xfrm>
        </p:grpSpPr>
        <p:sp>
          <p:nvSpPr>
            <p:cNvPr id="726" name="Google Shape;726;p26"/>
            <p:cNvSpPr/>
            <p:nvPr/>
          </p:nvSpPr>
          <p:spPr>
            <a:xfrm>
              <a:off x="1575875" y="2108150"/>
              <a:ext cx="931188" cy="324640"/>
            </a:xfrm>
            <a:custGeom>
              <a:avLst/>
              <a:gdLst/>
              <a:ahLst/>
              <a:cxnLst/>
              <a:rect l="l" t="t" r="r" b="b"/>
              <a:pathLst>
                <a:path w="27778" h="10145" extrusionOk="0">
                  <a:moveTo>
                    <a:pt x="5072" y="1"/>
                  </a:moveTo>
                  <a:cubicBezTo>
                    <a:pt x="2274" y="1"/>
                    <a:pt x="0" y="2275"/>
                    <a:pt x="0" y="5073"/>
                  </a:cubicBezTo>
                  <a:cubicBezTo>
                    <a:pt x="0" y="7871"/>
                    <a:pt x="2274" y="10145"/>
                    <a:pt x="5072" y="10145"/>
                  </a:cubicBezTo>
                  <a:lnTo>
                    <a:pt x="27778" y="10145"/>
                  </a:lnTo>
                  <a:lnTo>
                    <a:pt x="2777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700" dirty="0">
                  <a:solidFill>
                    <a:srgbClr val="FFFFFF"/>
                  </a:solidFill>
                  <a:latin typeface="Fira Sans Extra Condensed Medium"/>
                  <a:sym typeface="Fira Sans Extra Condensed Medium"/>
                </a:rPr>
                <a:t>Reading</a:t>
              </a:r>
              <a:endParaRPr lang="en-GB" sz="1700" dirty="0"/>
            </a:p>
          </p:txBody>
        </p:sp>
        <p:sp>
          <p:nvSpPr>
            <p:cNvPr id="727" name="Google Shape;727;p26"/>
            <p:cNvSpPr/>
            <p:nvPr/>
          </p:nvSpPr>
          <p:spPr>
            <a:xfrm>
              <a:off x="2846838" y="1971945"/>
              <a:ext cx="597440" cy="597056"/>
            </a:xfrm>
            <a:custGeom>
              <a:avLst/>
              <a:gdLst/>
              <a:ahLst/>
              <a:cxnLst/>
              <a:rect l="l" t="t" r="r" b="b"/>
              <a:pathLst>
                <a:path w="18670" h="18658" extrusionOk="0">
                  <a:moveTo>
                    <a:pt x="9335" y="1"/>
                  </a:moveTo>
                  <a:cubicBezTo>
                    <a:pt x="4179" y="1"/>
                    <a:pt x="0" y="4180"/>
                    <a:pt x="0" y="9335"/>
                  </a:cubicBezTo>
                  <a:cubicBezTo>
                    <a:pt x="0" y="14479"/>
                    <a:pt x="4179" y="18658"/>
                    <a:pt x="9335" y="18658"/>
                  </a:cubicBezTo>
                  <a:cubicBezTo>
                    <a:pt x="14490" y="18658"/>
                    <a:pt x="18669" y="14479"/>
                    <a:pt x="18669" y="9335"/>
                  </a:cubicBezTo>
                  <a:cubicBezTo>
                    <a:pt x="18669" y="4180"/>
                    <a:pt x="14490" y="1"/>
                    <a:pt x="9335" y="1"/>
                  </a:cubicBezTo>
                  <a:close/>
                </a:path>
              </a:pathLst>
            </a:custGeom>
            <a:solidFill>
              <a:srgbClr val="69E7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rgbClr val="FFFFFF"/>
                  </a:solidFill>
                  <a:latin typeface="Fira Sans Extra Condensed"/>
                  <a:ea typeface="Fira Sans Extra Condensed"/>
                  <a:cs typeface="Fira Sans Extra Condensed"/>
                  <a:sym typeface="Fira Sans Extra Condensed"/>
                </a:rPr>
                <a:t>02</a:t>
              </a:r>
              <a:endParaRPr sz="2000">
                <a:solidFill>
                  <a:srgbClr val="FFFFFF"/>
                </a:solidFill>
                <a:latin typeface="Fira Sans Extra Condensed"/>
                <a:ea typeface="Fira Sans Extra Condensed"/>
                <a:cs typeface="Fira Sans Extra Condensed"/>
                <a:sym typeface="Fira Sans Extra Condensed"/>
              </a:endParaRPr>
            </a:p>
          </p:txBody>
        </p:sp>
      </p:grpSp>
      <p:grpSp>
        <p:nvGrpSpPr>
          <p:cNvPr id="728" name="Google Shape;728;p26"/>
          <p:cNvGrpSpPr/>
          <p:nvPr/>
        </p:nvGrpSpPr>
        <p:grpSpPr>
          <a:xfrm>
            <a:off x="244225" y="3597025"/>
            <a:ext cx="4239793" cy="727500"/>
            <a:chOff x="710275" y="3597025"/>
            <a:chExt cx="3773743" cy="727500"/>
          </a:xfrm>
        </p:grpSpPr>
        <p:sp>
          <p:nvSpPr>
            <p:cNvPr id="729" name="Google Shape;729;p26"/>
            <p:cNvSpPr/>
            <p:nvPr/>
          </p:nvSpPr>
          <p:spPr>
            <a:xfrm>
              <a:off x="2614800" y="3757875"/>
              <a:ext cx="931188" cy="324640"/>
            </a:xfrm>
            <a:custGeom>
              <a:avLst/>
              <a:gdLst/>
              <a:ahLst/>
              <a:cxnLst/>
              <a:rect l="l" t="t" r="r" b="b"/>
              <a:pathLst>
                <a:path w="27778" h="10145" extrusionOk="0">
                  <a:moveTo>
                    <a:pt x="5072" y="1"/>
                  </a:moveTo>
                  <a:cubicBezTo>
                    <a:pt x="2274" y="1"/>
                    <a:pt x="0" y="2275"/>
                    <a:pt x="0" y="5073"/>
                  </a:cubicBezTo>
                  <a:cubicBezTo>
                    <a:pt x="0" y="7871"/>
                    <a:pt x="2274" y="10145"/>
                    <a:pt x="5072" y="10145"/>
                  </a:cubicBezTo>
                  <a:lnTo>
                    <a:pt x="27778" y="10145"/>
                  </a:lnTo>
                  <a:lnTo>
                    <a:pt x="2777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 sz="1700" dirty="0">
                  <a:solidFill>
                    <a:srgbClr val="FFFFFF"/>
                  </a:solidFill>
                  <a:latin typeface="Fira Sans Extra Condensed Medium"/>
                  <a:sym typeface="Fira Sans Extra Condensed Medium"/>
                </a:rPr>
                <a:t>Spelling</a:t>
              </a:r>
              <a:endParaRPr sz="1700" dirty="0">
                <a:solidFill>
                  <a:schemeClr val="dk1"/>
                </a:solidFill>
              </a:endParaRPr>
            </a:p>
          </p:txBody>
        </p:sp>
        <p:sp>
          <p:nvSpPr>
            <p:cNvPr id="730" name="Google Shape;730;p26"/>
            <p:cNvSpPr/>
            <p:nvPr/>
          </p:nvSpPr>
          <p:spPr>
            <a:xfrm>
              <a:off x="3886962" y="3621667"/>
              <a:ext cx="597056" cy="597056"/>
            </a:xfrm>
            <a:custGeom>
              <a:avLst/>
              <a:gdLst/>
              <a:ahLst/>
              <a:cxnLst/>
              <a:rect l="l" t="t" r="r" b="b"/>
              <a:pathLst>
                <a:path w="18658" h="18658" extrusionOk="0">
                  <a:moveTo>
                    <a:pt x="9335" y="1"/>
                  </a:moveTo>
                  <a:cubicBezTo>
                    <a:pt x="4179" y="1"/>
                    <a:pt x="0" y="4180"/>
                    <a:pt x="0" y="9335"/>
                  </a:cubicBezTo>
                  <a:cubicBezTo>
                    <a:pt x="0" y="14479"/>
                    <a:pt x="4179" y="18658"/>
                    <a:pt x="9335" y="18658"/>
                  </a:cubicBezTo>
                  <a:cubicBezTo>
                    <a:pt x="14478" y="18658"/>
                    <a:pt x="18657" y="14479"/>
                    <a:pt x="18657" y="9335"/>
                  </a:cubicBezTo>
                  <a:cubicBezTo>
                    <a:pt x="18657" y="4180"/>
                    <a:pt x="14478" y="1"/>
                    <a:pt x="93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rgbClr val="FFFFFF"/>
                  </a:solidFill>
                  <a:latin typeface="Fira Sans Extra Condensed"/>
                  <a:ea typeface="Fira Sans Extra Condensed"/>
                  <a:cs typeface="Fira Sans Extra Condensed"/>
                  <a:sym typeface="Fira Sans Extra Condensed"/>
                </a:rPr>
                <a:t>01</a:t>
              </a:r>
              <a:endParaRPr sz="2000">
                <a:solidFill>
                  <a:srgbClr val="FFFFFF"/>
                </a:solidFill>
                <a:latin typeface="Fira Sans Extra Condensed"/>
                <a:ea typeface="Fira Sans Extra Condensed"/>
                <a:cs typeface="Fira Sans Extra Condensed"/>
                <a:sym typeface="Fira Sans Extra Condensed"/>
              </a:endParaRPr>
            </a:p>
          </p:txBody>
        </p:sp>
        <p:sp>
          <p:nvSpPr>
            <p:cNvPr id="731" name="Google Shape;731;p26"/>
            <p:cNvSpPr txBox="1"/>
            <p:nvPr/>
          </p:nvSpPr>
          <p:spPr>
            <a:xfrm>
              <a:off x="710275" y="3597025"/>
              <a:ext cx="1795800" cy="7275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1200" dirty="0">
                  <a:solidFill>
                    <a:srgbClr val="434343"/>
                  </a:solidFill>
                  <a:latin typeface="Roboto"/>
                  <a:ea typeface="Roboto"/>
                  <a:cs typeface="Roboto"/>
                  <a:sym typeface="Roboto"/>
                </a:rPr>
                <a:t>The spelling programme in place was not effective. Children were still struggling and progression was not clear under the current scheme.</a:t>
              </a:r>
              <a:endParaRPr sz="1200" dirty="0">
                <a:solidFill>
                  <a:srgbClr val="434343"/>
                </a:solidFill>
                <a:latin typeface="Roboto"/>
                <a:ea typeface="Roboto"/>
                <a:cs typeface="Roboto"/>
                <a:sym typeface="Roboto"/>
              </a:endParaRPr>
            </a:p>
          </p:txBody>
        </p:sp>
      </p:grpSp>
      <p:grpSp>
        <p:nvGrpSpPr>
          <p:cNvPr id="732" name="Google Shape;732;p26"/>
          <p:cNvGrpSpPr/>
          <p:nvPr/>
        </p:nvGrpSpPr>
        <p:grpSpPr>
          <a:xfrm>
            <a:off x="4657712" y="357755"/>
            <a:ext cx="3776013" cy="1614224"/>
            <a:chOff x="4657712" y="357755"/>
            <a:chExt cx="3776013" cy="1614224"/>
          </a:xfrm>
        </p:grpSpPr>
        <p:sp>
          <p:nvSpPr>
            <p:cNvPr id="733" name="Google Shape;733;p26"/>
            <p:cNvSpPr/>
            <p:nvPr/>
          </p:nvSpPr>
          <p:spPr>
            <a:xfrm>
              <a:off x="5604100" y="1510938"/>
              <a:ext cx="931202" cy="324640"/>
            </a:xfrm>
            <a:custGeom>
              <a:avLst/>
              <a:gdLst/>
              <a:ahLst/>
              <a:cxnLst/>
              <a:rect l="l" t="t" r="r" b="b"/>
              <a:pathLst>
                <a:path w="27766" h="10145" extrusionOk="0">
                  <a:moveTo>
                    <a:pt x="0" y="1"/>
                  </a:moveTo>
                  <a:lnTo>
                    <a:pt x="0" y="10145"/>
                  </a:lnTo>
                  <a:lnTo>
                    <a:pt x="22694" y="10145"/>
                  </a:lnTo>
                  <a:cubicBezTo>
                    <a:pt x="25503" y="10145"/>
                    <a:pt x="27766" y="7871"/>
                    <a:pt x="27766" y="5073"/>
                  </a:cubicBezTo>
                  <a:cubicBezTo>
                    <a:pt x="27766" y="2275"/>
                    <a:pt x="25503" y="1"/>
                    <a:pt x="2269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r" rtl="0">
                <a:spcBef>
                  <a:spcPts val="0"/>
                </a:spcBef>
                <a:spcAft>
                  <a:spcPts val="0"/>
                </a:spcAft>
                <a:buClr>
                  <a:schemeClr val="dk1"/>
                </a:buClr>
                <a:buSzPts val="1100"/>
                <a:buFont typeface="Arial"/>
                <a:buNone/>
              </a:pPr>
              <a:r>
                <a:rPr lang="en" sz="1700" dirty="0">
                  <a:solidFill>
                    <a:srgbClr val="FFFFFF"/>
                  </a:solidFill>
                  <a:latin typeface="Fira Sans Extra Condensed Medium"/>
                  <a:sym typeface="Fira Sans Extra Condensed Medium"/>
                </a:rPr>
                <a:t>Writing</a:t>
              </a:r>
              <a:endParaRPr sz="1700" dirty="0">
                <a:solidFill>
                  <a:schemeClr val="dk1"/>
                </a:solidFill>
              </a:endParaRPr>
            </a:p>
          </p:txBody>
        </p:sp>
        <p:sp>
          <p:nvSpPr>
            <p:cNvPr id="734" name="Google Shape;734;p26"/>
            <p:cNvSpPr/>
            <p:nvPr/>
          </p:nvSpPr>
          <p:spPr>
            <a:xfrm>
              <a:off x="4657712" y="1374539"/>
              <a:ext cx="597056" cy="597440"/>
            </a:xfrm>
            <a:custGeom>
              <a:avLst/>
              <a:gdLst/>
              <a:ahLst/>
              <a:cxnLst/>
              <a:rect l="l" t="t" r="r" b="b"/>
              <a:pathLst>
                <a:path w="18658" h="18670" extrusionOk="0">
                  <a:moveTo>
                    <a:pt x="9335" y="1"/>
                  </a:moveTo>
                  <a:cubicBezTo>
                    <a:pt x="4180" y="1"/>
                    <a:pt x="1" y="4180"/>
                    <a:pt x="1" y="9335"/>
                  </a:cubicBezTo>
                  <a:cubicBezTo>
                    <a:pt x="1" y="14491"/>
                    <a:pt x="4180" y="18670"/>
                    <a:pt x="9335" y="18670"/>
                  </a:cubicBezTo>
                  <a:cubicBezTo>
                    <a:pt x="14479" y="18670"/>
                    <a:pt x="18658" y="14491"/>
                    <a:pt x="18658" y="9335"/>
                  </a:cubicBezTo>
                  <a:cubicBezTo>
                    <a:pt x="18658" y="4180"/>
                    <a:pt x="14479" y="1"/>
                    <a:pt x="93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rgbClr val="FFFFFF"/>
                  </a:solidFill>
                  <a:latin typeface="Fira Sans Extra Condensed"/>
                  <a:ea typeface="Fira Sans Extra Condensed"/>
                  <a:cs typeface="Fira Sans Extra Condensed"/>
                  <a:sym typeface="Fira Sans Extra Condensed"/>
                </a:rPr>
                <a:t>04</a:t>
              </a:r>
              <a:endParaRPr sz="2000">
                <a:solidFill>
                  <a:srgbClr val="FFFFFF"/>
                </a:solidFill>
                <a:latin typeface="Fira Sans Extra Condensed"/>
                <a:ea typeface="Fira Sans Extra Condensed"/>
                <a:cs typeface="Fira Sans Extra Condensed"/>
                <a:sym typeface="Fira Sans Extra Condensed"/>
              </a:endParaRPr>
            </a:p>
          </p:txBody>
        </p:sp>
        <p:sp>
          <p:nvSpPr>
            <p:cNvPr id="735" name="Google Shape;735;p26"/>
            <p:cNvSpPr txBox="1"/>
            <p:nvPr/>
          </p:nvSpPr>
          <p:spPr>
            <a:xfrm>
              <a:off x="6637925" y="357755"/>
              <a:ext cx="1795800" cy="161419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solidFill>
                    <a:srgbClr val="434343"/>
                  </a:solidFill>
                  <a:latin typeface="Roboto"/>
                  <a:ea typeface="Roboto"/>
                  <a:cs typeface="Roboto"/>
                  <a:sym typeface="Roboto"/>
                </a:rPr>
                <a:t>The novel led approach had some good features however it needed better planning across all year groups for greater consistency, coverage of genres and inclusion of poetry.</a:t>
              </a:r>
              <a:endParaRPr sz="1200" dirty="0">
                <a:solidFill>
                  <a:srgbClr val="434343"/>
                </a:solidFill>
                <a:latin typeface="Roboto"/>
                <a:ea typeface="Roboto"/>
                <a:cs typeface="Roboto"/>
                <a:sym typeface="Roboto"/>
              </a:endParaRPr>
            </a:p>
          </p:txBody>
        </p:sp>
      </p:grpSp>
      <p:sp>
        <p:nvSpPr>
          <p:cNvPr id="736" name="Google Shape;736;p26"/>
          <p:cNvSpPr txBox="1">
            <a:spLocks noGrp="1"/>
          </p:cNvSpPr>
          <p:nvPr>
            <p:ph type="title"/>
          </p:nvPr>
        </p:nvSpPr>
        <p:spPr>
          <a:xfrm>
            <a:off x="160865" y="118420"/>
            <a:ext cx="3694866" cy="781987"/>
          </a:xfrm>
          <a:prstGeom prst="rect">
            <a:avLst/>
          </a:prstGeom>
          <a:solidFill>
            <a:srgbClr val="69E781"/>
          </a:solidFill>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GB" dirty="0"/>
              <a:t>Summer 2021</a:t>
            </a:r>
            <a:br>
              <a:rPr lang="en-GB" dirty="0"/>
            </a:br>
            <a:r>
              <a:rPr lang="en-GB" dirty="0"/>
              <a:t>Review of the Curriculum</a:t>
            </a:r>
            <a:endParaRPr dirty="0"/>
          </a:p>
        </p:txBody>
      </p:sp>
      <p:grpSp>
        <p:nvGrpSpPr>
          <p:cNvPr id="737" name="Google Shape;737;p26"/>
          <p:cNvGrpSpPr/>
          <p:nvPr/>
        </p:nvGrpSpPr>
        <p:grpSpPr>
          <a:xfrm>
            <a:off x="0" y="986700"/>
            <a:ext cx="9144032" cy="3619520"/>
            <a:chOff x="0" y="986700"/>
            <a:chExt cx="9144032" cy="3619520"/>
          </a:xfrm>
        </p:grpSpPr>
        <p:sp>
          <p:nvSpPr>
            <p:cNvPr id="738" name="Google Shape;738;p26"/>
            <p:cNvSpPr/>
            <p:nvPr/>
          </p:nvSpPr>
          <p:spPr>
            <a:xfrm>
              <a:off x="0" y="986700"/>
              <a:ext cx="9144032" cy="3619520"/>
            </a:xfrm>
            <a:custGeom>
              <a:avLst/>
              <a:gdLst/>
              <a:ahLst/>
              <a:cxnLst/>
              <a:rect l="l" t="t" r="r" b="b"/>
              <a:pathLst>
                <a:path w="285751" h="113110" extrusionOk="0">
                  <a:moveTo>
                    <a:pt x="154877" y="10180"/>
                  </a:moveTo>
                  <a:cubicBezTo>
                    <a:pt x="161068" y="10180"/>
                    <a:pt x="166093" y="15240"/>
                    <a:pt x="166093" y="21443"/>
                  </a:cubicBezTo>
                  <a:lnTo>
                    <a:pt x="166093" y="30325"/>
                  </a:lnTo>
                  <a:lnTo>
                    <a:pt x="166093" y="32599"/>
                  </a:lnTo>
                  <a:lnTo>
                    <a:pt x="154889" y="32599"/>
                  </a:lnTo>
                  <a:cubicBezTo>
                    <a:pt x="148686" y="32599"/>
                    <a:pt x="143650" y="27599"/>
                    <a:pt x="143650" y="21396"/>
                  </a:cubicBezTo>
                  <a:cubicBezTo>
                    <a:pt x="143650" y="15204"/>
                    <a:pt x="148686" y="10180"/>
                    <a:pt x="154877" y="10180"/>
                  </a:cubicBezTo>
                  <a:close/>
                  <a:moveTo>
                    <a:pt x="98287" y="29004"/>
                  </a:moveTo>
                  <a:cubicBezTo>
                    <a:pt x="104478" y="29004"/>
                    <a:pt x="109538" y="34028"/>
                    <a:pt x="109538" y="40231"/>
                  </a:cubicBezTo>
                  <a:lnTo>
                    <a:pt x="109538" y="47161"/>
                  </a:lnTo>
                  <a:lnTo>
                    <a:pt x="109538" y="51506"/>
                  </a:lnTo>
                  <a:lnTo>
                    <a:pt x="98263" y="51506"/>
                  </a:lnTo>
                  <a:cubicBezTo>
                    <a:pt x="92060" y="51506"/>
                    <a:pt x="87023" y="46446"/>
                    <a:pt x="87023" y="40243"/>
                  </a:cubicBezTo>
                  <a:cubicBezTo>
                    <a:pt x="87023" y="34052"/>
                    <a:pt x="92096" y="29004"/>
                    <a:pt x="98287" y="29004"/>
                  </a:cubicBezTo>
                  <a:close/>
                  <a:moveTo>
                    <a:pt x="187548" y="61627"/>
                  </a:moveTo>
                  <a:cubicBezTo>
                    <a:pt x="193739" y="61627"/>
                    <a:pt x="198776" y="66675"/>
                    <a:pt x="198776" y="72866"/>
                  </a:cubicBezTo>
                  <a:cubicBezTo>
                    <a:pt x="198776" y="79069"/>
                    <a:pt x="193763" y="84106"/>
                    <a:pt x="187572" y="84106"/>
                  </a:cubicBezTo>
                  <a:cubicBezTo>
                    <a:pt x="181381" y="84106"/>
                    <a:pt x="176368" y="79081"/>
                    <a:pt x="176368" y="72878"/>
                  </a:cubicBezTo>
                  <a:lnTo>
                    <a:pt x="176368" y="61663"/>
                  </a:lnTo>
                  <a:lnTo>
                    <a:pt x="176368" y="61627"/>
                  </a:lnTo>
                  <a:close/>
                  <a:moveTo>
                    <a:pt x="130922" y="80379"/>
                  </a:moveTo>
                  <a:cubicBezTo>
                    <a:pt x="137113" y="80379"/>
                    <a:pt x="142149" y="85415"/>
                    <a:pt x="142149" y="91607"/>
                  </a:cubicBezTo>
                  <a:cubicBezTo>
                    <a:pt x="142149" y="97810"/>
                    <a:pt x="137113" y="102846"/>
                    <a:pt x="130922" y="102846"/>
                  </a:cubicBezTo>
                  <a:cubicBezTo>
                    <a:pt x="124731" y="102846"/>
                    <a:pt x="119659" y="97869"/>
                    <a:pt x="119659" y="91678"/>
                  </a:cubicBezTo>
                  <a:lnTo>
                    <a:pt x="119659" y="80379"/>
                  </a:lnTo>
                  <a:close/>
                  <a:moveTo>
                    <a:pt x="154913" y="0"/>
                  </a:moveTo>
                  <a:cubicBezTo>
                    <a:pt x="143090" y="0"/>
                    <a:pt x="133470" y="9620"/>
                    <a:pt x="133470" y="21431"/>
                  </a:cubicBezTo>
                  <a:cubicBezTo>
                    <a:pt x="133470" y="33254"/>
                    <a:pt x="143066" y="42874"/>
                    <a:pt x="154889" y="42874"/>
                  </a:cubicBezTo>
                  <a:lnTo>
                    <a:pt x="166093" y="42874"/>
                  </a:lnTo>
                  <a:lnTo>
                    <a:pt x="166093" y="45220"/>
                  </a:lnTo>
                  <a:lnTo>
                    <a:pt x="166093" y="51447"/>
                  </a:lnTo>
                  <a:lnTo>
                    <a:pt x="166093" y="51506"/>
                  </a:lnTo>
                  <a:lnTo>
                    <a:pt x="119659" y="51506"/>
                  </a:lnTo>
                  <a:lnTo>
                    <a:pt x="119659" y="47161"/>
                  </a:lnTo>
                  <a:lnTo>
                    <a:pt x="119659" y="40231"/>
                  </a:lnTo>
                  <a:cubicBezTo>
                    <a:pt x="119659" y="28408"/>
                    <a:pt x="110062" y="18788"/>
                    <a:pt x="98239" y="18788"/>
                  </a:cubicBezTo>
                  <a:cubicBezTo>
                    <a:pt x="86428" y="18788"/>
                    <a:pt x="76820" y="28385"/>
                    <a:pt x="76820" y="40207"/>
                  </a:cubicBezTo>
                  <a:cubicBezTo>
                    <a:pt x="76820" y="52030"/>
                    <a:pt x="86440" y="61627"/>
                    <a:pt x="98263" y="61627"/>
                  </a:cubicBezTo>
                  <a:lnTo>
                    <a:pt x="109538" y="61627"/>
                  </a:lnTo>
                  <a:lnTo>
                    <a:pt x="109538" y="65961"/>
                  </a:lnTo>
                  <a:lnTo>
                    <a:pt x="109538" y="70259"/>
                  </a:lnTo>
                  <a:lnTo>
                    <a:pt x="1" y="70259"/>
                  </a:lnTo>
                  <a:lnTo>
                    <a:pt x="1" y="80379"/>
                  </a:lnTo>
                  <a:lnTo>
                    <a:pt x="109538" y="80379"/>
                  </a:lnTo>
                  <a:lnTo>
                    <a:pt x="109538" y="91678"/>
                  </a:lnTo>
                  <a:cubicBezTo>
                    <a:pt x="109538" y="103489"/>
                    <a:pt x="119123" y="113109"/>
                    <a:pt x="130946" y="113109"/>
                  </a:cubicBezTo>
                  <a:cubicBezTo>
                    <a:pt x="142757" y="113109"/>
                    <a:pt x="152353" y="103501"/>
                    <a:pt x="152353" y="91678"/>
                  </a:cubicBezTo>
                  <a:cubicBezTo>
                    <a:pt x="152353" y="79855"/>
                    <a:pt x="142733" y="70259"/>
                    <a:pt x="130922" y="70259"/>
                  </a:cubicBezTo>
                  <a:lnTo>
                    <a:pt x="119659" y="70259"/>
                  </a:lnTo>
                  <a:lnTo>
                    <a:pt x="119659" y="65961"/>
                  </a:lnTo>
                  <a:lnTo>
                    <a:pt x="119659" y="61627"/>
                  </a:lnTo>
                  <a:lnTo>
                    <a:pt x="166093" y="61627"/>
                  </a:lnTo>
                  <a:lnTo>
                    <a:pt x="166093" y="72878"/>
                  </a:lnTo>
                  <a:cubicBezTo>
                    <a:pt x="166093" y="84701"/>
                    <a:pt x="175713" y="94321"/>
                    <a:pt x="187536" y="94321"/>
                  </a:cubicBezTo>
                  <a:cubicBezTo>
                    <a:pt x="199347" y="94321"/>
                    <a:pt x="208967" y="84737"/>
                    <a:pt x="208967" y="72914"/>
                  </a:cubicBezTo>
                  <a:cubicBezTo>
                    <a:pt x="208967" y="61091"/>
                    <a:pt x="199359" y="51506"/>
                    <a:pt x="187548" y="51506"/>
                  </a:cubicBezTo>
                  <a:lnTo>
                    <a:pt x="176368" y="51506"/>
                  </a:lnTo>
                  <a:lnTo>
                    <a:pt x="176368" y="44351"/>
                  </a:lnTo>
                  <a:lnTo>
                    <a:pt x="176368" y="42874"/>
                  </a:lnTo>
                  <a:lnTo>
                    <a:pt x="285751" y="42874"/>
                  </a:lnTo>
                  <a:lnTo>
                    <a:pt x="285751" y="32599"/>
                  </a:lnTo>
                  <a:lnTo>
                    <a:pt x="176368" y="32599"/>
                  </a:lnTo>
                  <a:lnTo>
                    <a:pt x="176368" y="31194"/>
                  </a:lnTo>
                  <a:lnTo>
                    <a:pt x="176368" y="21443"/>
                  </a:lnTo>
                  <a:cubicBezTo>
                    <a:pt x="176368" y="9620"/>
                    <a:pt x="166724" y="0"/>
                    <a:pt x="154913"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39" name="Google Shape;739;p26"/>
            <p:cNvGrpSpPr/>
            <p:nvPr/>
          </p:nvGrpSpPr>
          <p:grpSpPr>
            <a:xfrm>
              <a:off x="768" y="1032989"/>
              <a:ext cx="9142496" cy="3526944"/>
              <a:chOff x="768" y="1032989"/>
              <a:chExt cx="9142496" cy="3526944"/>
            </a:xfrm>
          </p:grpSpPr>
          <p:sp>
            <p:nvSpPr>
              <p:cNvPr id="740" name="Google Shape;740;p26"/>
              <p:cNvSpPr/>
              <p:nvPr/>
            </p:nvSpPr>
            <p:spPr>
              <a:xfrm>
                <a:off x="768" y="1032989"/>
                <a:ext cx="9142496" cy="3526944"/>
              </a:xfrm>
              <a:custGeom>
                <a:avLst/>
                <a:gdLst/>
                <a:ahLst/>
                <a:cxnLst/>
                <a:rect l="l" t="t" r="r" b="b"/>
                <a:pathLst>
                  <a:path w="285703" h="110217" extrusionOk="0">
                    <a:moveTo>
                      <a:pt x="154829" y="7311"/>
                    </a:moveTo>
                    <a:cubicBezTo>
                      <a:pt x="161818" y="7311"/>
                      <a:pt x="167510" y="12990"/>
                      <a:pt x="167510" y="19991"/>
                    </a:cubicBezTo>
                    <a:lnTo>
                      <a:pt x="167510" y="32671"/>
                    </a:lnTo>
                    <a:lnTo>
                      <a:pt x="154829" y="32671"/>
                    </a:lnTo>
                    <a:cubicBezTo>
                      <a:pt x="147840" y="32671"/>
                      <a:pt x="142161" y="26980"/>
                      <a:pt x="142161" y="19991"/>
                    </a:cubicBezTo>
                    <a:cubicBezTo>
                      <a:pt x="142161" y="12990"/>
                      <a:pt x="147840" y="7311"/>
                      <a:pt x="154829" y="7311"/>
                    </a:cubicBezTo>
                    <a:close/>
                    <a:moveTo>
                      <a:pt x="154829" y="6799"/>
                    </a:moveTo>
                    <a:cubicBezTo>
                      <a:pt x="147567" y="6799"/>
                      <a:pt x="141649" y="12717"/>
                      <a:pt x="141649" y="19991"/>
                    </a:cubicBezTo>
                    <a:cubicBezTo>
                      <a:pt x="141649" y="27254"/>
                      <a:pt x="147567" y="33171"/>
                      <a:pt x="154829" y="33171"/>
                    </a:cubicBezTo>
                    <a:lnTo>
                      <a:pt x="168022" y="33171"/>
                    </a:lnTo>
                    <a:lnTo>
                      <a:pt x="168022" y="19991"/>
                    </a:lnTo>
                    <a:cubicBezTo>
                      <a:pt x="168022" y="12717"/>
                      <a:pt x="162104" y="6799"/>
                      <a:pt x="154829" y="6799"/>
                    </a:cubicBezTo>
                    <a:close/>
                    <a:moveTo>
                      <a:pt x="98203" y="26099"/>
                    </a:moveTo>
                    <a:cubicBezTo>
                      <a:pt x="105204" y="26099"/>
                      <a:pt x="110883" y="31778"/>
                      <a:pt x="110883" y="38779"/>
                    </a:cubicBezTo>
                    <a:lnTo>
                      <a:pt x="110883" y="51459"/>
                    </a:lnTo>
                    <a:lnTo>
                      <a:pt x="98203" y="51459"/>
                    </a:lnTo>
                    <a:cubicBezTo>
                      <a:pt x="91214" y="51459"/>
                      <a:pt x="85535" y="45768"/>
                      <a:pt x="85535" y="38779"/>
                    </a:cubicBezTo>
                    <a:cubicBezTo>
                      <a:pt x="85535" y="31778"/>
                      <a:pt x="91214" y="26099"/>
                      <a:pt x="98203" y="26099"/>
                    </a:cubicBezTo>
                    <a:close/>
                    <a:moveTo>
                      <a:pt x="98203" y="25587"/>
                    </a:moveTo>
                    <a:cubicBezTo>
                      <a:pt x="90940" y="25587"/>
                      <a:pt x="85023" y="31505"/>
                      <a:pt x="85023" y="38779"/>
                    </a:cubicBezTo>
                    <a:cubicBezTo>
                      <a:pt x="85023" y="46054"/>
                      <a:pt x="90940" y="51971"/>
                      <a:pt x="98203" y="51971"/>
                    </a:cubicBezTo>
                    <a:lnTo>
                      <a:pt x="111395" y="51971"/>
                    </a:lnTo>
                    <a:lnTo>
                      <a:pt x="111395" y="38779"/>
                    </a:lnTo>
                    <a:cubicBezTo>
                      <a:pt x="111395" y="31505"/>
                      <a:pt x="105478" y="25587"/>
                      <a:pt x="98203" y="25587"/>
                    </a:cubicBezTo>
                    <a:close/>
                    <a:moveTo>
                      <a:pt x="154829" y="1"/>
                    </a:moveTo>
                    <a:cubicBezTo>
                      <a:pt x="143816" y="1"/>
                      <a:pt x="134851" y="8966"/>
                      <a:pt x="134851" y="19991"/>
                    </a:cubicBezTo>
                    <a:cubicBezTo>
                      <a:pt x="134851" y="31005"/>
                      <a:pt x="143816" y="39982"/>
                      <a:pt x="154829" y="39982"/>
                    </a:cubicBezTo>
                    <a:lnTo>
                      <a:pt x="167510" y="39982"/>
                    </a:lnTo>
                    <a:lnTo>
                      <a:pt x="167510" y="51459"/>
                    </a:lnTo>
                    <a:lnTo>
                      <a:pt x="118194" y="51459"/>
                    </a:lnTo>
                    <a:lnTo>
                      <a:pt x="118194" y="38779"/>
                    </a:lnTo>
                    <a:cubicBezTo>
                      <a:pt x="118194" y="27754"/>
                      <a:pt x="109228" y="18789"/>
                      <a:pt x="98203" y="18789"/>
                    </a:cubicBezTo>
                    <a:cubicBezTo>
                      <a:pt x="87190" y="18789"/>
                      <a:pt x="78225" y="27754"/>
                      <a:pt x="78225" y="38779"/>
                    </a:cubicBezTo>
                    <a:cubicBezTo>
                      <a:pt x="78225" y="49804"/>
                      <a:pt x="87190" y="58770"/>
                      <a:pt x="98203" y="58770"/>
                    </a:cubicBezTo>
                    <a:lnTo>
                      <a:pt x="110883" y="58770"/>
                    </a:lnTo>
                    <a:lnTo>
                      <a:pt x="110883" y="70236"/>
                    </a:lnTo>
                    <a:lnTo>
                      <a:pt x="1" y="70236"/>
                    </a:lnTo>
                    <a:lnTo>
                      <a:pt x="1" y="70736"/>
                    </a:lnTo>
                    <a:lnTo>
                      <a:pt x="111395" y="70736"/>
                    </a:lnTo>
                    <a:lnTo>
                      <a:pt x="111395" y="58258"/>
                    </a:lnTo>
                    <a:lnTo>
                      <a:pt x="98203" y="58258"/>
                    </a:lnTo>
                    <a:cubicBezTo>
                      <a:pt x="87476" y="58258"/>
                      <a:pt x="78737" y="49519"/>
                      <a:pt x="78737" y="38779"/>
                    </a:cubicBezTo>
                    <a:cubicBezTo>
                      <a:pt x="78737" y="28028"/>
                      <a:pt x="87476" y="19289"/>
                      <a:pt x="98203" y="19289"/>
                    </a:cubicBezTo>
                    <a:cubicBezTo>
                      <a:pt x="108943" y="19289"/>
                      <a:pt x="117682" y="28028"/>
                      <a:pt x="117682" y="38779"/>
                    </a:cubicBezTo>
                    <a:lnTo>
                      <a:pt x="117682" y="51971"/>
                    </a:lnTo>
                    <a:lnTo>
                      <a:pt x="168022" y="51971"/>
                    </a:lnTo>
                    <a:lnTo>
                      <a:pt x="168022" y="39470"/>
                    </a:lnTo>
                    <a:lnTo>
                      <a:pt x="154829" y="39470"/>
                    </a:lnTo>
                    <a:cubicBezTo>
                      <a:pt x="144102" y="39470"/>
                      <a:pt x="135363" y="30731"/>
                      <a:pt x="135363" y="19991"/>
                    </a:cubicBezTo>
                    <a:cubicBezTo>
                      <a:pt x="135363" y="9240"/>
                      <a:pt x="144102" y="501"/>
                      <a:pt x="154829" y="501"/>
                    </a:cubicBezTo>
                    <a:cubicBezTo>
                      <a:pt x="165569" y="501"/>
                      <a:pt x="174308" y="9240"/>
                      <a:pt x="174308" y="19991"/>
                    </a:cubicBezTo>
                    <a:lnTo>
                      <a:pt x="174308" y="33171"/>
                    </a:lnTo>
                    <a:lnTo>
                      <a:pt x="285703" y="33171"/>
                    </a:lnTo>
                    <a:lnTo>
                      <a:pt x="285703" y="32671"/>
                    </a:lnTo>
                    <a:lnTo>
                      <a:pt x="174820" y="32671"/>
                    </a:lnTo>
                    <a:lnTo>
                      <a:pt x="174820" y="19991"/>
                    </a:lnTo>
                    <a:cubicBezTo>
                      <a:pt x="174820" y="8966"/>
                      <a:pt x="165855" y="1"/>
                      <a:pt x="154829" y="1"/>
                    </a:cubicBezTo>
                    <a:close/>
                    <a:moveTo>
                      <a:pt x="187500" y="58746"/>
                    </a:moveTo>
                    <a:cubicBezTo>
                      <a:pt x="194489" y="58746"/>
                      <a:pt x="200168" y="64437"/>
                      <a:pt x="200168" y="71426"/>
                    </a:cubicBezTo>
                    <a:cubicBezTo>
                      <a:pt x="200168" y="78427"/>
                      <a:pt x="194489" y="84106"/>
                      <a:pt x="187500" y="84106"/>
                    </a:cubicBezTo>
                    <a:cubicBezTo>
                      <a:pt x="180499" y="84106"/>
                      <a:pt x="174820" y="78427"/>
                      <a:pt x="174820" y="71426"/>
                    </a:cubicBezTo>
                    <a:lnTo>
                      <a:pt x="174820" y="58746"/>
                    </a:lnTo>
                    <a:close/>
                    <a:moveTo>
                      <a:pt x="174308" y="58246"/>
                    </a:moveTo>
                    <a:lnTo>
                      <a:pt x="174308" y="71426"/>
                    </a:lnTo>
                    <a:cubicBezTo>
                      <a:pt x="174308" y="78701"/>
                      <a:pt x="180225" y="84618"/>
                      <a:pt x="187500" y="84618"/>
                    </a:cubicBezTo>
                    <a:cubicBezTo>
                      <a:pt x="194763" y="84618"/>
                      <a:pt x="200680" y="78701"/>
                      <a:pt x="200680" y="71426"/>
                    </a:cubicBezTo>
                    <a:cubicBezTo>
                      <a:pt x="200680" y="64163"/>
                      <a:pt x="194763" y="58246"/>
                      <a:pt x="187500" y="58246"/>
                    </a:cubicBezTo>
                    <a:close/>
                    <a:moveTo>
                      <a:pt x="130874" y="77546"/>
                    </a:moveTo>
                    <a:cubicBezTo>
                      <a:pt x="137863" y="77546"/>
                      <a:pt x="143542" y="83225"/>
                      <a:pt x="143542" y="90226"/>
                    </a:cubicBezTo>
                    <a:cubicBezTo>
                      <a:pt x="143542" y="97215"/>
                      <a:pt x="137863" y="102906"/>
                      <a:pt x="130874" y="102906"/>
                    </a:cubicBezTo>
                    <a:cubicBezTo>
                      <a:pt x="123885" y="102906"/>
                      <a:pt x="118194" y="97215"/>
                      <a:pt x="118194" y="90226"/>
                    </a:cubicBezTo>
                    <a:lnTo>
                      <a:pt x="118194" y="77546"/>
                    </a:lnTo>
                    <a:close/>
                    <a:moveTo>
                      <a:pt x="117682" y="77034"/>
                    </a:moveTo>
                    <a:lnTo>
                      <a:pt x="117682" y="90226"/>
                    </a:lnTo>
                    <a:cubicBezTo>
                      <a:pt x="117682" y="97489"/>
                      <a:pt x="123599" y="103406"/>
                      <a:pt x="130874" y="103406"/>
                    </a:cubicBezTo>
                    <a:cubicBezTo>
                      <a:pt x="138137" y="103406"/>
                      <a:pt x="144054" y="97489"/>
                      <a:pt x="144054" y="90226"/>
                    </a:cubicBezTo>
                    <a:cubicBezTo>
                      <a:pt x="144054" y="82951"/>
                      <a:pt x="138137" y="77034"/>
                      <a:pt x="130874" y="77034"/>
                    </a:cubicBezTo>
                    <a:close/>
                    <a:moveTo>
                      <a:pt x="174308" y="39470"/>
                    </a:moveTo>
                    <a:lnTo>
                      <a:pt x="174308" y="51948"/>
                    </a:lnTo>
                    <a:lnTo>
                      <a:pt x="187500" y="51948"/>
                    </a:lnTo>
                    <a:cubicBezTo>
                      <a:pt x="198228" y="51948"/>
                      <a:pt x="206967" y="60687"/>
                      <a:pt x="206967" y="71426"/>
                    </a:cubicBezTo>
                    <a:cubicBezTo>
                      <a:pt x="206967" y="82177"/>
                      <a:pt x="198228" y="90917"/>
                      <a:pt x="187500" y="90917"/>
                    </a:cubicBezTo>
                    <a:cubicBezTo>
                      <a:pt x="176761" y="90917"/>
                      <a:pt x="168022" y="82177"/>
                      <a:pt x="168022" y="71426"/>
                    </a:cubicBezTo>
                    <a:lnTo>
                      <a:pt x="168022" y="58258"/>
                    </a:lnTo>
                    <a:lnTo>
                      <a:pt x="117682" y="58258"/>
                    </a:lnTo>
                    <a:lnTo>
                      <a:pt x="117682" y="70736"/>
                    </a:lnTo>
                    <a:lnTo>
                      <a:pt x="130874" y="70736"/>
                    </a:lnTo>
                    <a:cubicBezTo>
                      <a:pt x="141602" y="70736"/>
                      <a:pt x="150341" y="79475"/>
                      <a:pt x="150341" y="90226"/>
                    </a:cubicBezTo>
                    <a:cubicBezTo>
                      <a:pt x="150341" y="100966"/>
                      <a:pt x="141602" y="109705"/>
                      <a:pt x="130874" y="109705"/>
                    </a:cubicBezTo>
                    <a:cubicBezTo>
                      <a:pt x="120135" y="109705"/>
                      <a:pt x="111395" y="100966"/>
                      <a:pt x="111395" y="90226"/>
                    </a:cubicBezTo>
                    <a:lnTo>
                      <a:pt x="111395" y="77034"/>
                    </a:lnTo>
                    <a:lnTo>
                      <a:pt x="1" y="77034"/>
                    </a:lnTo>
                    <a:lnTo>
                      <a:pt x="1" y="77546"/>
                    </a:lnTo>
                    <a:lnTo>
                      <a:pt x="110883" y="77546"/>
                    </a:lnTo>
                    <a:lnTo>
                      <a:pt x="110883" y="90226"/>
                    </a:lnTo>
                    <a:cubicBezTo>
                      <a:pt x="110883" y="101239"/>
                      <a:pt x="119849" y="110217"/>
                      <a:pt x="130874" y="110217"/>
                    </a:cubicBezTo>
                    <a:cubicBezTo>
                      <a:pt x="141887" y="110217"/>
                      <a:pt x="150853" y="101239"/>
                      <a:pt x="150853" y="90226"/>
                    </a:cubicBezTo>
                    <a:cubicBezTo>
                      <a:pt x="150853" y="79201"/>
                      <a:pt x="141887" y="70224"/>
                      <a:pt x="130874" y="70224"/>
                    </a:cubicBezTo>
                    <a:lnTo>
                      <a:pt x="118194" y="70224"/>
                    </a:lnTo>
                    <a:lnTo>
                      <a:pt x="118194" y="58770"/>
                    </a:lnTo>
                    <a:lnTo>
                      <a:pt x="167510" y="58770"/>
                    </a:lnTo>
                    <a:lnTo>
                      <a:pt x="167510" y="71426"/>
                    </a:lnTo>
                    <a:cubicBezTo>
                      <a:pt x="167510" y="82451"/>
                      <a:pt x="176475" y="91429"/>
                      <a:pt x="187500" y="91429"/>
                    </a:cubicBezTo>
                    <a:cubicBezTo>
                      <a:pt x="198513" y="91429"/>
                      <a:pt x="207479" y="82451"/>
                      <a:pt x="207479" y="71426"/>
                    </a:cubicBezTo>
                    <a:cubicBezTo>
                      <a:pt x="207479" y="60413"/>
                      <a:pt x="198513" y="51436"/>
                      <a:pt x="187500" y="51436"/>
                    </a:cubicBezTo>
                    <a:lnTo>
                      <a:pt x="174820" y="51436"/>
                    </a:lnTo>
                    <a:lnTo>
                      <a:pt x="174820" y="39982"/>
                    </a:lnTo>
                    <a:lnTo>
                      <a:pt x="285703" y="39982"/>
                    </a:lnTo>
                    <a:lnTo>
                      <a:pt x="285703" y="3947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41" name="Google Shape;741;p26"/>
              <p:cNvGrpSpPr/>
              <p:nvPr/>
            </p:nvGrpSpPr>
            <p:grpSpPr>
              <a:xfrm>
                <a:off x="110880" y="1139211"/>
                <a:ext cx="8954220" cy="3314581"/>
                <a:chOff x="110880" y="1139211"/>
                <a:chExt cx="8954220" cy="3314581"/>
              </a:xfrm>
            </p:grpSpPr>
            <p:sp>
              <p:nvSpPr>
                <p:cNvPr id="742" name="Google Shape;742;p26"/>
                <p:cNvSpPr/>
                <p:nvPr/>
              </p:nvSpPr>
              <p:spPr>
                <a:xfrm>
                  <a:off x="6858760" y="2182248"/>
                  <a:ext cx="192416" cy="24032"/>
                </a:xfrm>
                <a:custGeom>
                  <a:avLst/>
                  <a:gdLst/>
                  <a:ahLst/>
                  <a:cxnLst/>
                  <a:rect l="l" t="t" r="r" b="b"/>
                  <a:pathLst>
                    <a:path w="6013" h="751" extrusionOk="0">
                      <a:moveTo>
                        <a:pt x="333" y="1"/>
                      </a:moveTo>
                      <a:cubicBezTo>
                        <a:pt x="155" y="1"/>
                        <a:pt x="0" y="179"/>
                        <a:pt x="0" y="370"/>
                      </a:cubicBezTo>
                      <a:cubicBezTo>
                        <a:pt x="0" y="560"/>
                        <a:pt x="155" y="751"/>
                        <a:pt x="333" y="751"/>
                      </a:cubicBezTo>
                      <a:lnTo>
                        <a:pt x="5667" y="751"/>
                      </a:lnTo>
                      <a:cubicBezTo>
                        <a:pt x="5858" y="751"/>
                        <a:pt x="6013" y="560"/>
                        <a:pt x="6013" y="370"/>
                      </a:cubicBezTo>
                      <a:cubicBezTo>
                        <a:pt x="6013" y="179"/>
                        <a:pt x="5858" y="1"/>
                        <a:pt x="566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26"/>
                <p:cNvSpPr/>
                <p:nvPr/>
              </p:nvSpPr>
              <p:spPr>
                <a:xfrm>
                  <a:off x="6517385" y="2182248"/>
                  <a:ext cx="192416" cy="24032"/>
                </a:xfrm>
                <a:custGeom>
                  <a:avLst/>
                  <a:gdLst/>
                  <a:ahLst/>
                  <a:cxnLst/>
                  <a:rect l="l" t="t" r="r" b="b"/>
                  <a:pathLst>
                    <a:path w="6013" h="751" extrusionOk="0">
                      <a:moveTo>
                        <a:pt x="345" y="1"/>
                      </a:moveTo>
                      <a:cubicBezTo>
                        <a:pt x="155" y="1"/>
                        <a:pt x="0" y="179"/>
                        <a:pt x="0" y="370"/>
                      </a:cubicBezTo>
                      <a:cubicBezTo>
                        <a:pt x="0" y="560"/>
                        <a:pt x="155" y="751"/>
                        <a:pt x="345" y="751"/>
                      </a:cubicBezTo>
                      <a:lnTo>
                        <a:pt x="5679" y="751"/>
                      </a:lnTo>
                      <a:cubicBezTo>
                        <a:pt x="5858" y="751"/>
                        <a:pt x="6013" y="560"/>
                        <a:pt x="6013" y="370"/>
                      </a:cubicBezTo>
                      <a:cubicBezTo>
                        <a:pt x="6013" y="179"/>
                        <a:pt x="5858" y="1"/>
                        <a:pt x="567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26"/>
                <p:cNvSpPr/>
                <p:nvPr/>
              </p:nvSpPr>
              <p:spPr>
                <a:xfrm>
                  <a:off x="5835372" y="2182248"/>
                  <a:ext cx="192064" cy="24032"/>
                </a:xfrm>
                <a:custGeom>
                  <a:avLst/>
                  <a:gdLst/>
                  <a:ahLst/>
                  <a:cxnLst/>
                  <a:rect l="l" t="t" r="r" b="b"/>
                  <a:pathLst>
                    <a:path w="6002" h="751" extrusionOk="0">
                      <a:moveTo>
                        <a:pt x="334" y="1"/>
                      </a:moveTo>
                      <a:cubicBezTo>
                        <a:pt x="144" y="1"/>
                        <a:pt x="1" y="179"/>
                        <a:pt x="1" y="370"/>
                      </a:cubicBezTo>
                      <a:cubicBezTo>
                        <a:pt x="1" y="560"/>
                        <a:pt x="144" y="751"/>
                        <a:pt x="334" y="751"/>
                      </a:cubicBezTo>
                      <a:lnTo>
                        <a:pt x="5668" y="751"/>
                      </a:lnTo>
                      <a:cubicBezTo>
                        <a:pt x="5859" y="751"/>
                        <a:pt x="6002" y="560"/>
                        <a:pt x="6002" y="370"/>
                      </a:cubicBezTo>
                      <a:cubicBezTo>
                        <a:pt x="6002"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26"/>
                <p:cNvSpPr/>
                <p:nvPr/>
              </p:nvSpPr>
              <p:spPr>
                <a:xfrm>
                  <a:off x="6176362" y="2182248"/>
                  <a:ext cx="192448" cy="24032"/>
                </a:xfrm>
                <a:custGeom>
                  <a:avLst/>
                  <a:gdLst/>
                  <a:ahLst/>
                  <a:cxnLst/>
                  <a:rect l="l" t="t" r="r" b="b"/>
                  <a:pathLst>
                    <a:path w="6014" h="751" extrusionOk="0">
                      <a:moveTo>
                        <a:pt x="346" y="1"/>
                      </a:moveTo>
                      <a:cubicBezTo>
                        <a:pt x="156" y="1"/>
                        <a:pt x="1" y="179"/>
                        <a:pt x="1" y="370"/>
                      </a:cubicBezTo>
                      <a:cubicBezTo>
                        <a:pt x="1" y="560"/>
                        <a:pt x="156" y="751"/>
                        <a:pt x="346" y="751"/>
                      </a:cubicBezTo>
                      <a:lnTo>
                        <a:pt x="5668" y="751"/>
                      </a:lnTo>
                      <a:cubicBezTo>
                        <a:pt x="5859" y="751"/>
                        <a:pt x="6014" y="560"/>
                        <a:pt x="6014" y="370"/>
                      </a:cubicBezTo>
                      <a:cubicBezTo>
                        <a:pt x="6014"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26"/>
                <p:cNvSpPr/>
                <p:nvPr/>
              </p:nvSpPr>
              <p:spPr>
                <a:xfrm>
                  <a:off x="5583148" y="2182248"/>
                  <a:ext cx="103296" cy="24032"/>
                </a:xfrm>
                <a:custGeom>
                  <a:avLst/>
                  <a:gdLst/>
                  <a:ahLst/>
                  <a:cxnLst/>
                  <a:rect l="l" t="t" r="r" b="b"/>
                  <a:pathLst>
                    <a:path w="3228" h="751" extrusionOk="0">
                      <a:moveTo>
                        <a:pt x="334" y="1"/>
                      </a:moveTo>
                      <a:cubicBezTo>
                        <a:pt x="156" y="1"/>
                        <a:pt x="1" y="179"/>
                        <a:pt x="1" y="370"/>
                      </a:cubicBezTo>
                      <a:cubicBezTo>
                        <a:pt x="1" y="560"/>
                        <a:pt x="156" y="751"/>
                        <a:pt x="334" y="751"/>
                      </a:cubicBezTo>
                      <a:lnTo>
                        <a:pt x="2882" y="751"/>
                      </a:lnTo>
                      <a:cubicBezTo>
                        <a:pt x="3073" y="751"/>
                        <a:pt x="3227" y="560"/>
                        <a:pt x="3227" y="370"/>
                      </a:cubicBezTo>
                      <a:cubicBezTo>
                        <a:pt x="3227" y="179"/>
                        <a:pt x="3073" y="1"/>
                        <a:pt x="28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26"/>
                <p:cNvSpPr/>
                <p:nvPr/>
              </p:nvSpPr>
              <p:spPr>
                <a:xfrm>
                  <a:off x="7193639" y="2182248"/>
                  <a:ext cx="171872" cy="24032"/>
                </a:xfrm>
                <a:custGeom>
                  <a:avLst/>
                  <a:gdLst/>
                  <a:ahLst/>
                  <a:cxnLst/>
                  <a:rect l="l" t="t" r="r" b="b"/>
                  <a:pathLst>
                    <a:path w="5371" h="751" extrusionOk="0">
                      <a:moveTo>
                        <a:pt x="358" y="1"/>
                      </a:moveTo>
                      <a:cubicBezTo>
                        <a:pt x="155" y="1"/>
                        <a:pt x="1" y="168"/>
                        <a:pt x="1" y="370"/>
                      </a:cubicBezTo>
                      <a:cubicBezTo>
                        <a:pt x="1" y="572"/>
                        <a:pt x="155" y="751"/>
                        <a:pt x="358" y="751"/>
                      </a:cubicBezTo>
                      <a:lnTo>
                        <a:pt x="5001" y="751"/>
                      </a:lnTo>
                      <a:cubicBezTo>
                        <a:pt x="5204" y="751"/>
                        <a:pt x="5370" y="572"/>
                        <a:pt x="5370" y="370"/>
                      </a:cubicBezTo>
                      <a:cubicBezTo>
                        <a:pt x="5370" y="168"/>
                        <a:pt x="5204" y="1"/>
                        <a:pt x="50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26"/>
                <p:cNvSpPr/>
                <p:nvPr/>
              </p:nvSpPr>
              <p:spPr>
                <a:xfrm>
                  <a:off x="7521286" y="2182248"/>
                  <a:ext cx="192064" cy="24032"/>
                </a:xfrm>
                <a:custGeom>
                  <a:avLst/>
                  <a:gdLst/>
                  <a:ahLst/>
                  <a:cxnLst/>
                  <a:rect l="l" t="t" r="r" b="b"/>
                  <a:pathLst>
                    <a:path w="6002" h="751" extrusionOk="0">
                      <a:moveTo>
                        <a:pt x="334" y="1"/>
                      </a:moveTo>
                      <a:cubicBezTo>
                        <a:pt x="144" y="1"/>
                        <a:pt x="1" y="179"/>
                        <a:pt x="1" y="370"/>
                      </a:cubicBezTo>
                      <a:cubicBezTo>
                        <a:pt x="1" y="560"/>
                        <a:pt x="144" y="751"/>
                        <a:pt x="334" y="751"/>
                      </a:cubicBezTo>
                      <a:lnTo>
                        <a:pt x="5668" y="751"/>
                      </a:lnTo>
                      <a:cubicBezTo>
                        <a:pt x="5859" y="751"/>
                        <a:pt x="6002" y="560"/>
                        <a:pt x="6002" y="370"/>
                      </a:cubicBezTo>
                      <a:cubicBezTo>
                        <a:pt x="6002"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26"/>
                <p:cNvSpPr/>
                <p:nvPr/>
              </p:nvSpPr>
              <p:spPr>
                <a:xfrm>
                  <a:off x="3653011" y="3686051"/>
                  <a:ext cx="23648" cy="185216"/>
                </a:xfrm>
                <a:custGeom>
                  <a:avLst/>
                  <a:gdLst/>
                  <a:ahLst/>
                  <a:cxnLst/>
                  <a:rect l="l" t="t" r="r" b="b"/>
                  <a:pathLst>
                    <a:path w="739" h="5788" extrusionOk="0">
                      <a:moveTo>
                        <a:pt x="370" y="1"/>
                      </a:moveTo>
                      <a:cubicBezTo>
                        <a:pt x="179" y="1"/>
                        <a:pt x="1" y="156"/>
                        <a:pt x="1" y="346"/>
                      </a:cubicBezTo>
                      <a:lnTo>
                        <a:pt x="1" y="5442"/>
                      </a:lnTo>
                      <a:cubicBezTo>
                        <a:pt x="1" y="5632"/>
                        <a:pt x="179" y="5787"/>
                        <a:pt x="370" y="5787"/>
                      </a:cubicBezTo>
                      <a:cubicBezTo>
                        <a:pt x="560" y="5787"/>
                        <a:pt x="739" y="5632"/>
                        <a:pt x="739" y="5442"/>
                      </a:cubicBezTo>
                      <a:lnTo>
                        <a:pt x="739" y="346"/>
                      </a:lnTo>
                      <a:cubicBezTo>
                        <a:pt x="739" y="156"/>
                        <a:pt x="560" y="1"/>
                        <a:pt x="3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26"/>
                <p:cNvSpPr/>
                <p:nvPr/>
              </p:nvSpPr>
              <p:spPr>
                <a:xfrm>
                  <a:off x="3763123" y="3387364"/>
                  <a:ext cx="185216" cy="19072"/>
                </a:xfrm>
                <a:custGeom>
                  <a:avLst/>
                  <a:gdLst/>
                  <a:ahLst/>
                  <a:cxnLst/>
                  <a:rect l="l" t="t" r="r" b="b"/>
                  <a:pathLst>
                    <a:path w="5788" h="596" extrusionOk="0">
                      <a:moveTo>
                        <a:pt x="346" y="0"/>
                      </a:moveTo>
                      <a:cubicBezTo>
                        <a:pt x="156" y="0"/>
                        <a:pt x="1" y="107"/>
                        <a:pt x="1" y="298"/>
                      </a:cubicBezTo>
                      <a:cubicBezTo>
                        <a:pt x="1" y="477"/>
                        <a:pt x="156" y="596"/>
                        <a:pt x="346" y="596"/>
                      </a:cubicBezTo>
                      <a:lnTo>
                        <a:pt x="5442" y="596"/>
                      </a:lnTo>
                      <a:cubicBezTo>
                        <a:pt x="5632" y="596"/>
                        <a:pt x="5787" y="477"/>
                        <a:pt x="5787" y="298"/>
                      </a:cubicBezTo>
                      <a:cubicBezTo>
                        <a:pt x="5787" y="107"/>
                        <a:pt x="5632" y="0"/>
                        <a:pt x="5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26"/>
                <p:cNvSpPr/>
                <p:nvPr/>
              </p:nvSpPr>
              <p:spPr>
                <a:xfrm>
                  <a:off x="3663699" y="4012001"/>
                  <a:ext cx="80416" cy="174336"/>
                </a:xfrm>
                <a:custGeom>
                  <a:avLst/>
                  <a:gdLst/>
                  <a:ahLst/>
                  <a:cxnLst/>
                  <a:rect l="l" t="t" r="r" b="b"/>
                  <a:pathLst>
                    <a:path w="2513" h="5448" extrusionOk="0">
                      <a:moveTo>
                        <a:pt x="366" y="0"/>
                      </a:moveTo>
                      <a:cubicBezTo>
                        <a:pt x="343" y="0"/>
                        <a:pt x="321" y="2"/>
                        <a:pt x="298" y="6"/>
                      </a:cubicBezTo>
                      <a:cubicBezTo>
                        <a:pt x="119" y="42"/>
                        <a:pt x="0" y="221"/>
                        <a:pt x="36" y="411"/>
                      </a:cubicBezTo>
                      <a:cubicBezTo>
                        <a:pt x="369" y="2114"/>
                        <a:pt x="977" y="3745"/>
                        <a:pt x="1822" y="5269"/>
                      </a:cubicBezTo>
                      <a:cubicBezTo>
                        <a:pt x="1893" y="5388"/>
                        <a:pt x="2000" y="5448"/>
                        <a:pt x="2120" y="5448"/>
                      </a:cubicBezTo>
                      <a:cubicBezTo>
                        <a:pt x="2179" y="5448"/>
                        <a:pt x="2239" y="5436"/>
                        <a:pt x="2286" y="5400"/>
                      </a:cubicBezTo>
                      <a:cubicBezTo>
                        <a:pt x="2453" y="5305"/>
                        <a:pt x="2512" y="5102"/>
                        <a:pt x="2417" y="4936"/>
                      </a:cubicBezTo>
                      <a:cubicBezTo>
                        <a:pt x="1608" y="3483"/>
                        <a:pt x="1024" y="1911"/>
                        <a:pt x="703" y="268"/>
                      </a:cubicBezTo>
                      <a:cubicBezTo>
                        <a:pt x="671" y="111"/>
                        <a:pt x="529" y="0"/>
                        <a:pt x="36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26"/>
                <p:cNvSpPr/>
                <p:nvPr/>
              </p:nvSpPr>
              <p:spPr>
                <a:xfrm>
                  <a:off x="4425681" y="4269089"/>
                  <a:ext cx="153184" cy="121088"/>
                </a:xfrm>
                <a:custGeom>
                  <a:avLst/>
                  <a:gdLst/>
                  <a:ahLst/>
                  <a:cxnLst/>
                  <a:rect l="l" t="t" r="r" b="b"/>
                  <a:pathLst>
                    <a:path w="4787" h="3784" extrusionOk="0">
                      <a:moveTo>
                        <a:pt x="4418" y="0"/>
                      </a:moveTo>
                      <a:cubicBezTo>
                        <a:pt x="4328" y="0"/>
                        <a:pt x="4236" y="36"/>
                        <a:pt x="4168" y="104"/>
                      </a:cubicBezTo>
                      <a:cubicBezTo>
                        <a:pt x="3013" y="1319"/>
                        <a:pt x="1691" y="2343"/>
                        <a:pt x="227" y="3141"/>
                      </a:cubicBezTo>
                      <a:cubicBezTo>
                        <a:pt x="60" y="3236"/>
                        <a:pt x="1" y="3438"/>
                        <a:pt x="96" y="3605"/>
                      </a:cubicBezTo>
                      <a:cubicBezTo>
                        <a:pt x="155" y="3712"/>
                        <a:pt x="275" y="3783"/>
                        <a:pt x="394" y="3783"/>
                      </a:cubicBezTo>
                      <a:cubicBezTo>
                        <a:pt x="453" y="3783"/>
                        <a:pt x="501" y="3772"/>
                        <a:pt x="560" y="3736"/>
                      </a:cubicBezTo>
                      <a:cubicBezTo>
                        <a:pt x="2084" y="2902"/>
                        <a:pt x="3465" y="1843"/>
                        <a:pt x="4668" y="581"/>
                      </a:cubicBezTo>
                      <a:cubicBezTo>
                        <a:pt x="4787" y="438"/>
                        <a:pt x="4787" y="224"/>
                        <a:pt x="4644" y="93"/>
                      </a:cubicBezTo>
                      <a:cubicBezTo>
                        <a:pt x="4582" y="30"/>
                        <a:pt x="4500" y="0"/>
                        <a:pt x="441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26"/>
                <p:cNvSpPr/>
                <p:nvPr/>
              </p:nvSpPr>
              <p:spPr>
                <a:xfrm>
                  <a:off x="4636752" y="3663523"/>
                  <a:ext cx="77376" cy="175360"/>
                </a:xfrm>
                <a:custGeom>
                  <a:avLst/>
                  <a:gdLst/>
                  <a:ahLst/>
                  <a:cxnLst/>
                  <a:rect l="l" t="t" r="r" b="b"/>
                  <a:pathLst>
                    <a:path w="2418" h="5480" extrusionOk="0">
                      <a:moveTo>
                        <a:pt x="384" y="1"/>
                      </a:moveTo>
                      <a:cubicBezTo>
                        <a:pt x="331" y="1"/>
                        <a:pt x="278" y="13"/>
                        <a:pt x="227" y="38"/>
                      </a:cubicBezTo>
                      <a:cubicBezTo>
                        <a:pt x="60" y="133"/>
                        <a:pt x="1" y="336"/>
                        <a:pt x="84" y="502"/>
                      </a:cubicBezTo>
                      <a:cubicBezTo>
                        <a:pt x="870" y="1979"/>
                        <a:pt x="1418" y="3550"/>
                        <a:pt x="1715" y="5193"/>
                      </a:cubicBezTo>
                      <a:cubicBezTo>
                        <a:pt x="1739" y="5360"/>
                        <a:pt x="1882" y="5479"/>
                        <a:pt x="2049" y="5479"/>
                      </a:cubicBezTo>
                      <a:lnTo>
                        <a:pt x="2108" y="5479"/>
                      </a:lnTo>
                      <a:cubicBezTo>
                        <a:pt x="2299" y="5443"/>
                        <a:pt x="2418" y="5265"/>
                        <a:pt x="2382" y="5074"/>
                      </a:cubicBezTo>
                      <a:cubicBezTo>
                        <a:pt x="2072" y="3360"/>
                        <a:pt x="1513" y="1717"/>
                        <a:pt x="691" y="181"/>
                      </a:cubicBezTo>
                      <a:cubicBezTo>
                        <a:pt x="625" y="65"/>
                        <a:pt x="507" y="1"/>
                        <a:pt x="3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26"/>
                <p:cNvSpPr/>
                <p:nvPr/>
              </p:nvSpPr>
              <p:spPr>
                <a:xfrm>
                  <a:off x="4089650" y="3387364"/>
                  <a:ext cx="185184" cy="25920"/>
                </a:xfrm>
                <a:custGeom>
                  <a:avLst/>
                  <a:gdLst/>
                  <a:ahLst/>
                  <a:cxnLst/>
                  <a:rect l="l" t="t" r="r" b="b"/>
                  <a:pathLst>
                    <a:path w="5787" h="810" extrusionOk="0">
                      <a:moveTo>
                        <a:pt x="334" y="0"/>
                      </a:moveTo>
                      <a:cubicBezTo>
                        <a:pt x="143" y="0"/>
                        <a:pt x="0" y="107"/>
                        <a:pt x="0" y="298"/>
                      </a:cubicBezTo>
                      <a:cubicBezTo>
                        <a:pt x="0" y="477"/>
                        <a:pt x="155" y="596"/>
                        <a:pt x="334" y="596"/>
                      </a:cubicBezTo>
                      <a:lnTo>
                        <a:pt x="3072" y="596"/>
                      </a:lnTo>
                      <a:cubicBezTo>
                        <a:pt x="3846" y="596"/>
                        <a:pt x="4620" y="679"/>
                        <a:pt x="5382" y="786"/>
                      </a:cubicBezTo>
                      <a:cubicBezTo>
                        <a:pt x="5394" y="786"/>
                        <a:pt x="5406" y="810"/>
                        <a:pt x="5430" y="810"/>
                      </a:cubicBezTo>
                      <a:cubicBezTo>
                        <a:pt x="5596" y="810"/>
                        <a:pt x="5739" y="691"/>
                        <a:pt x="5763" y="524"/>
                      </a:cubicBezTo>
                      <a:cubicBezTo>
                        <a:pt x="5787" y="346"/>
                        <a:pt x="5656" y="179"/>
                        <a:pt x="5477" y="155"/>
                      </a:cubicBezTo>
                      <a:cubicBezTo>
                        <a:pt x="4680" y="36"/>
                        <a:pt x="3870" y="0"/>
                        <a:pt x="307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26"/>
                <p:cNvSpPr/>
                <p:nvPr/>
              </p:nvSpPr>
              <p:spPr>
                <a:xfrm>
                  <a:off x="4111378" y="4423072"/>
                  <a:ext cx="185568" cy="30720"/>
                </a:xfrm>
                <a:custGeom>
                  <a:avLst/>
                  <a:gdLst/>
                  <a:ahLst/>
                  <a:cxnLst/>
                  <a:rect l="l" t="t" r="r" b="b"/>
                  <a:pathLst>
                    <a:path w="5799" h="960" extrusionOk="0">
                      <a:moveTo>
                        <a:pt x="5437" y="1"/>
                      </a:moveTo>
                      <a:cubicBezTo>
                        <a:pt x="5415" y="1"/>
                        <a:pt x="5392" y="3"/>
                        <a:pt x="5370" y="7"/>
                      </a:cubicBezTo>
                      <a:cubicBezTo>
                        <a:pt x="4388" y="188"/>
                        <a:pt x="3375" y="281"/>
                        <a:pt x="2363" y="281"/>
                      </a:cubicBezTo>
                      <a:cubicBezTo>
                        <a:pt x="1707" y="281"/>
                        <a:pt x="1051" y="242"/>
                        <a:pt x="405" y="162"/>
                      </a:cubicBezTo>
                      <a:cubicBezTo>
                        <a:pt x="390" y="160"/>
                        <a:pt x="375" y="159"/>
                        <a:pt x="360" y="159"/>
                      </a:cubicBezTo>
                      <a:cubicBezTo>
                        <a:pt x="189" y="159"/>
                        <a:pt x="46" y="284"/>
                        <a:pt x="24" y="460"/>
                      </a:cubicBezTo>
                      <a:cubicBezTo>
                        <a:pt x="0" y="638"/>
                        <a:pt x="131" y="817"/>
                        <a:pt x="322" y="829"/>
                      </a:cubicBezTo>
                      <a:cubicBezTo>
                        <a:pt x="1000" y="924"/>
                        <a:pt x="1703" y="960"/>
                        <a:pt x="2393" y="960"/>
                      </a:cubicBezTo>
                      <a:cubicBezTo>
                        <a:pt x="3441" y="960"/>
                        <a:pt x="4477" y="865"/>
                        <a:pt x="5501" y="674"/>
                      </a:cubicBezTo>
                      <a:cubicBezTo>
                        <a:pt x="5679" y="638"/>
                        <a:pt x="5798" y="460"/>
                        <a:pt x="5775" y="281"/>
                      </a:cubicBezTo>
                      <a:cubicBezTo>
                        <a:pt x="5743" y="113"/>
                        <a:pt x="5601" y="1"/>
                        <a:pt x="54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26"/>
                <p:cNvSpPr/>
                <p:nvPr/>
              </p:nvSpPr>
              <p:spPr>
                <a:xfrm>
                  <a:off x="3819891" y="4292320"/>
                  <a:ext cx="159296" cy="112704"/>
                </a:xfrm>
                <a:custGeom>
                  <a:avLst/>
                  <a:gdLst/>
                  <a:ahLst/>
                  <a:cxnLst/>
                  <a:rect l="l" t="t" r="r" b="b"/>
                  <a:pathLst>
                    <a:path w="4978" h="3522" extrusionOk="0">
                      <a:moveTo>
                        <a:pt x="382" y="0"/>
                      </a:moveTo>
                      <a:cubicBezTo>
                        <a:pt x="291" y="0"/>
                        <a:pt x="200" y="36"/>
                        <a:pt x="132" y="105"/>
                      </a:cubicBezTo>
                      <a:cubicBezTo>
                        <a:pt x="1" y="248"/>
                        <a:pt x="13" y="462"/>
                        <a:pt x="156" y="581"/>
                      </a:cubicBezTo>
                      <a:cubicBezTo>
                        <a:pt x="1430" y="1772"/>
                        <a:pt x="2870" y="2748"/>
                        <a:pt x="4442" y="3486"/>
                      </a:cubicBezTo>
                      <a:cubicBezTo>
                        <a:pt x="4489" y="3510"/>
                        <a:pt x="4537" y="3522"/>
                        <a:pt x="4585" y="3522"/>
                      </a:cubicBezTo>
                      <a:cubicBezTo>
                        <a:pt x="4716" y="3522"/>
                        <a:pt x="4847" y="3450"/>
                        <a:pt x="4894" y="3319"/>
                      </a:cubicBezTo>
                      <a:cubicBezTo>
                        <a:pt x="4978" y="3153"/>
                        <a:pt x="4906" y="2950"/>
                        <a:pt x="4739" y="2867"/>
                      </a:cubicBezTo>
                      <a:cubicBezTo>
                        <a:pt x="3227" y="2165"/>
                        <a:pt x="1834" y="1224"/>
                        <a:pt x="608" y="93"/>
                      </a:cubicBezTo>
                      <a:cubicBezTo>
                        <a:pt x="545" y="30"/>
                        <a:pt x="464" y="0"/>
                        <a:pt x="3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26"/>
                <p:cNvSpPr/>
                <p:nvPr/>
              </p:nvSpPr>
              <p:spPr>
                <a:xfrm>
                  <a:off x="4406257" y="3439971"/>
                  <a:ext cx="156992" cy="115424"/>
                </a:xfrm>
                <a:custGeom>
                  <a:avLst/>
                  <a:gdLst/>
                  <a:ahLst/>
                  <a:cxnLst/>
                  <a:rect l="l" t="t" r="r" b="b"/>
                  <a:pathLst>
                    <a:path w="4906" h="3607" extrusionOk="0">
                      <a:moveTo>
                        <a:pt x="386" y="0"/>
                      </a:moveTo>
                      <a:cubicBezTo>
                        <a:pt x="258" y="0"/>
                        <a:pt x="132" y="71"/>
                        <a:pt x="72" y="190"/>
                      </a:cubicBezTo>
                      <a:cubicBezTo>
                        <a:pt x="0" y="368"/>
                        <a:pt x="60" y="571"/>
                        <a:pt x="227" y="654"/>
                      </a:cubicBezTo>
                      <a:cubicBezTo>
                        <a:pt x="1727" y="1392"/>
                        <a:pt x="3096" y="2357"/>
                        <a:pt x="4299" y="3512"/>
                      </a:cubicBezTo>
                      <a:cubicBezTo>
                        <a:pt x="4358" y="3583"/>
                        <a:pt x="4453" y="3607"/>
                        <a:pt x="4537" y="3607"/>
                      </a:cubicBezTo>
                      <a:cubicBezTo>
                        <a:pt x="4620" y="3607"/>
                        <a:pt x="4715" y="3571"/>
                        <a:pt x="4775" y="3512"/>
                      </a:cubicBezTo>
                      <a:cubicBezTo>
                        <a:pt x="4906" y="3369"/>
                        <a:pt x="4906" y="3154"/>
                        <a:pt x="4775" y="3024"/>
                      </a:cubicBezTo>
                      <a:cubicBezTo>
                        <a:pt x="3513" y="1809"/>
                        <a:pt x="2096" y="809"/>
                        <a:pt x="536" y="35"/>
                      </a:cubicBezTo>
                      <a:cubicBezTo>
                        <a:pt x="489" y="11"/>
                        <a:pt x="437" y="0"/>
                        <a:pt x="3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26"/>
                <p:cNvSpPr/>
                <p:nvPr/>
              </p:nvSpPr>
              <p:spPr>
                <a:xfrm>
                  <a:off x="4646672" y="3979618"/>
                  <a:ext cx="70496" cy="177376"/>
                </a:xfrm>
                <a:custGeom>
                  <a:avLst/>
                  <a:gdLst/>
                  <a:ahLst/>
                  <a:cxnLst/>
                  <a:rect l="l" t="t" r="r" b="b"/>
                  <a:pathLst>
                    <a:path w="2203" h="5543" extrusionOk="0">
                      <a:moveTo>
                        <a:pt x="1831" y="1"/>
                      </a:moveTo>
                      <a:cubicBezTo>
                        <a:pt x="1668" y="1"/>
                        <a:pt x="1534" y="123"/>
                        <a:pt x="1512" y="292"/>
                      </a:cubicBezTo>
                      <a:cubicBezTo>
                        <a:pt x="1286" y="1947"/>
                        <a:pt x="810" y="3555"/>
                        <a:pt x="84" y="5055"/>
                      </a:cubicBezTo>
                      <a:cubicBezTo>
                        <a:pt x="0" y="5221"/>
                        <a:pt x="72" y="5436"/>
                        <a:pt x="250" y="5507"/>
                      </a:cubicBezTo>
                      <a:cubicBezTo>
                        <a:pt x="298" y="5531"/>
                        <a:pt x="346" y="5543"/>
                        <a:pt x="393" y="5543"/>
                      </a:cubicBezTo>
                      <a:cubicBezTo>
                        <a:pt x="524" y="5543"/>
                        <a:pt x="643" y="5471"/>
                        <a:pt x="703" y="5352"/>
                      </a:cubicBezTo>
                      <a:cubicBezTo>
                        <a:pt x="1453" y="3781"/>
                        <a:pt x="1953" y="2114"/>
                        <a:pt x="2179" y="387"/>
                      </a:cubicBezTo>
                      <a:cubicBezTo>
                        <a:pt x="2203" y="197"/>
                        <a:pt x="2072" y="30"/>
                        <a:pt x="1893" y="6"/>
                      </a:cubicBezTo>
                      <a:cubicBezTo>
                        <a:pt x="1872" y="2"/>
                        <a:pt x="1851" y="1"/>
                        <a:pt x="183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26"/>
                <p:cNvSpPr/>
                <p:nvPr/>
              </p:nvSpPr>
              <p:spPr>
                <a:xfrm>
                  <a:off x="2756150" y="1801033"/>
                  <a:ext cx="154336" cy="119520"/>
                </a:xfrm>
                <a:custGeom>
                  <a:avLst/>
                  <a:gdLst/>
                  <a:ahLst/>
                  <a:cxnLst/>
                  <a:rect l="l" t="t" r="r" b="b"/>
                  <a:pathLst>
                    <a:path w="4823" h="3735" extrusionOk="0">
                      <a:moveTo>
                        <a:pt x="4434" y="1"/>
                      </a:moveTo>
                      <a:cubicBezTo>
                        <a:pt x="4380" y="1"/>
                        <a:pt x="4326" y="14"/>
                        <a:pt x="4275" y="43"/>
                      </a:cubicBezTo>
                      <a:cubicBezTo>
                        <a:pt x="2739" y="853"/>
                        <a:pt x="1346" y="1901"/>
                        <a:pt x="131" y="3151"/>
                      </a:cubicBezTo>
                      <a:cubicBezTo>
                        <a:pt x="1" y="3282"/>
                        <a:pt x="1" y="3496"/>
                        <a:pt x="143" y="3627"/>
                      </a:cubicBezTo>
                      <a:cubicBezTo>
                        <a:pt x="203" y="3699"/>
                        <a:pt x="286" y="3734"/>
                        <a:pt x="382" y="3734"/>
                      </a:cubicBezTo>
                      <a:cubicBezTo>
                        <a:pt x="465" y="3734"/>
                        <a:pt x="548" y="3699"/>
                        <a:pt x="620" y="3627"/>
                      </a:cubicBezTo>
                      <a:cubicBezTo>
                        <a:pt x="1786" y="2425"/>
                        <a:pt x="3120" y="1425"/>
                        <a:pt x="4596" y="639"/>
                      </a:cubicBezTo>
                      <a:cubicBezTo>
                        <a:pt x="4763" y="555"/>
                        <a:pt x="4823" y="341"/>
                        <a:pt x="4739" y="186"/>
                      </a:cubicBezTo>
                      <a:cubicBezTo>
                        <a:pt x="4673" y="71"/>
                        <a:pt x="4555" y="1"/>
                        <a:pt x="443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26"/>
                <p:cNvSpPr/>
                <p:nvPr/>
              </p:nvSpPr>
              <p:spPr>
                <a:xfrm>
                  <a:off x="2762614" y="2634022"/>
                  <a:ext cx="155872" cy="117088"/>
                </a:xfrm>
                <a:custGeom>
                  <a:avLst/>
                  <a:gdLst/>
                  <a:ahLst/>
                  <a:cxnLst/>
                  <a:rect l="l" t="t" r="r" b="b"/>
                  <a:pathLst>
                    <a:path w="4871" h="3659" extrusionOk="0">
                      <a:moveTo>
                        <a:pt x="371" y="1"/>
                      </a:moveTo>
                      <a:cubicBezTo>
                        <a:pt x="284" y="1"/>
                        <a:pt x="197" y="33"/>
                        <a:pt x="132" y="99"/>
                      </a:cubicBezTo>
                      <a:cubicBezTo>
                        <a:pt x="1" y="230"/>
                        <a:pt x="1" y="456"/>
                        <a:pt x="132" y="587"/>
                      </a:cubicBezTo>
                      <a:cubicBezTo>
                        <a:pt x="1370" y="1813"/>
                        <a:pt x="2787" y="2837"/>
                        <a:pt x="4335" y="3623"/>
                      </a:cubicBezTo>
                      <a:cubicBezTo>
                        <a:pt x="4382" y="3647"/>
                        <a:pt x="4442" y="3659"/>
                        <a:pt x="4490" y="3659"/>
                      </a:cubicBezTo>
                      <a:cubicBezTo>
                        <a:pt x="4609" y="3659"/>
                        <a:pt x="4728" y="3587"/>
                        <a:pt x="4787" y="3468"/>
                      </a:cubicBezTo>
                      <a:cubicBezTo>
                        <a:pt x="4871" y="3302"/>
                        <a:pt x="4811" y="3099"/>
                        <a:pt x="4644" y="3016"/>
                      </a:cubicBezTo>
                      <a:cubicBezTo>
                        <a:pt x="3156" y="2266"/>
                        <a:pt x="1799" y="1278"/>
                        <a:pt x="620" y="99"/>
                      </a:cubicBezTo>
                      <a:cubicBezTo>
                        <a:pt x="549" y="33"/>
                        <a:pt x="459" y="1"/>
                        <a:pt x="3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26"/>
                <p:cNvSpPr/>
                <p:nvPr/>
              </p:nvSpPr>
              <p:spPr>
                <a:xfrm>
                  <a:off x="3357364" y="1792137"/>
                  <a:ext cx="158144" cy="114304"/>
                </a:xfrm>
                <a:custGeom>
                  <a:avLst/>
                  <a:gdLst/>
                  <a:ahLst/>
                  <a:cxnLst/>
                  <a:rect l="l" t="t" r="r" b="b"/>
                  <a:pathLst>
                    <a:path w="4942" h="3572" extrusionOk="0">
                      <a:moveTo>
                        <a:pt x="389" y="1"/>
                      </a:moveTo>
                      <a:cubicBezTo>
                        <a:pt x="264" y="1"/>
                        <a:pt x="144" y="71"/>
                        <a:pt x="84" y="190"/>
                      </a:cubicBezTo>
                      <a:cubicBezTo>
                        <a:pt x="1" y="357"/>
                        <a:pt x="72" y="560"/>
                        <a:pt x="239" y="643"/>
                      </a:cubicBezTo>
                      <a:cubicBezTo>
                        <a:pt x="1739" y="1369"/>
                        <a:pt x="3120" y="2322"/>
                        <a:pt x="4323" y="3477"/>
                      </a:cubicBezTo>
                      <a:cubicBezTo>
                        <a:pt x="4394" y="3548"/>
                        <a:pt x="4477" y="3572"/>
                        <a:pt x="4561" y="3572"/>
                      </a:cubicBezTo>
                      <a:cubicBezTo>
                        <a:pt x="4656" y="3572"/>
                        <a:pt x="4739" y="3536"/>
                        <a:pt x="4811" y="3465"/>
                      </a:cubicBezTo>
                      <a:cubicBezTo>
                        <a:pt x="4942" y="3334"/>
                        <a:pt x="4930" y="3119"/>
                        <a:pt x="4799" y="2988"/>
                      </a:cubicBezTo>
                      <a:cubicBezTo>
                        <a:pt x="3537" y="1786"/>
                        <a:pt x="2096" y="786"/>
                        <a:pt x="536" y="36"/>
                      </a:cubicBezTo>
                      <a:cubicBezTo>
                        <a:pt x="489" y="12"/>
                        <a:pt x="438" y="1"/>
                        <a:pt x="3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26"/>
                <p:cNvSpPr/>
                <p:nvPr/>
              </p:nvSpPr>
              <p:spPr>
                <a:xfrm>
                  <a:off x="3653011" y="2655846"/>
                  <a:ext cx="23648" cy="185184"/>
                </a:xfrm>
                <a:custGeom>
                  <a:avLst/>
                  <a:gdLst/>
                  <a:ahLst/>
                  <a:cxnLst/>
                  <a:rect l="l" t="t" r="r" b="b"/>
                  <a:pathLst>
                    <a:path w="739" h="5787" extrusionOk="0">
                      <a:moveTo>
                        <a:pt x="370" y="0"/>
                      </a:moveTo>
                      <a:cubicBezTo>
                        <a:pt x="179" y="0"/>
                        <a:pt x="1" y="155"/>
                        <a:pt x="1" y="346"/>
                      </a:cubicBezTo>
                      <a:lnTo>
                        <a:pt x="1" y="5441"/>
                      </a:lnTo>
                      <a:cubicBezTo>
                        <a:pt x="1" y="5632"/>
                        <a:pt x="179" y="5787"/>
                        <a:pt x="370" y="5787"/>
                      </a:cubicBezTo>
                      <a:cubicBezTo>
                        <a:pt x="560" y="5787"/>
                        <a:pt x="739" y="5632"/>
                        <a:pt x="739" y="5441"/>
                      </a:cubicBezTo>
                      <a:lnTo>
                        <a:pt x="739" y="346"/>
                      </a:lnTo>
                      <a:cubicBezTo>
                        <a:pt x="739" y="155"/>
                        <a:pt x="560" y="0"/>
                        <a:pt x="3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26"/>
                <p:cNvSpPr/>
                <p:nvPr/>
              </p:nvSpPr>
              <p:spPr>
                <a:xfrm>
                  <a:off x="2614039" y="2031336"/>
                  <a:ext cx="72800" cy="176864"/>
                </a:xfrm>
                <a:custGeom>
                  <a:avLst/>
                  <a:gdLst/>
                  <a:ahLst/>
                  <a:cxnLst/>
                  <a:rect l="l" t="t" r="r" b="b"/>
                  <a:pathLst>
                    <a:path w="2275" h="5527" extrusionOk="0">
                      <a:moveTo>
                        <a:pt x="1879" y="0"/>
                      </a:moveTo>
                      <a:cubicBezTo>
                        <a:pt x="1758" y="0"/>
                        <a:pt x="1642" y="64"/>
                        <a:pt x="1584" y="181"/>
                      </a:cubicBezTo>
                      <a:cubicBezTo>
                        <a:pt x="810" y="1740"/>
                        <a:pt x="286" y="3407"/>
                        <a:pt x="36" y="5134"/>
                      </a:cubicBezTo>
                      <a:cubicBezTo>
                        <a:pt x="0" y="5324"/>
                        <a:pt x="131" y="5491"/>
                        <a:pt x="322" y="5527"/>
                      </a:cubicBezTo>
                      <a:lnTo>
                        <a:pt x="370" y="5527"/>
                      </a:lnTo>
                      <a:cubicBezTo>
                        <a:pt x="536" y="5527"/>
                        <a:pt x="679" y="5407"/>
                        <a:pt x="703" y="5229"/>
                      </a:cubicBezTo>
                      <a:cubicBezTo>
                        <a:pt x="941" y="3586"/>
                        <a:pt x="1441" y="1990"/>
                        <a:pt x="2191" y="490"/>
                      </a:cubicBezTo>
                      <a:cubicBezTo>
                        <a:pt x="2275" y="324"/>
                        <a:pt x="2203" y="121"/>
                        <a:pt x="2036" y="38"/>
                      </a:cubicBezTo>
                      <a:cubicBezTo>
                        <a:pt x="1986" y="12"/>
                        <a:pt x="1932" y="0"/>
                        <a:pt x="18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26"/>
                <p:cNvSpPr/>
                <p:nvPr/>
              </p:nvSpPr>
              <p:spPr>
                <a:xfrm>
                  <a:off x="3653011" y="2329703"/>
                  <a:ext cx="23648" cy="184832"/>
                </a:xfrm>
                <a:custGeom>
                  <a:avLst/>
                  <a:gdLst/>
                  <a:ahLst/>
                  <a:cxnLst/>
                  <a:rect l="l" t="t" r="r" b="b"/>
                  <a:pathLst>
                    <a:path w="739" h="5776" extrusionOk="0">
                      <a:moveTo>
                        <a:pt x="370" y="1"/>
                      </a:moveTo>
                      <a:cubicBezTo>
                        <a:pt x="179" y="1"/>
                        <a:pt x="1" y="143"/>
                        <a:pt x="1" y="334"/>
                      </a:cubicBezTo>
                      <a:lnTo>
                        <a:pt x="1" y="5430"/>
                      </a:lnTo>
                      <a:cubicBezTo>
                        <a:pt x="1" y="5620"/>
                        <a:pt x="179" y="5775"/>
                        <a:pt x="370" y="5775"/>
                      </a:cubicBezTo>
                      <a:cubicBezTo>
                        <a:pt x="560" y="5775"/>
                        <a:pt x="739" y="5620"/>
                        <a:pt x="739" y="5430"/>
                      </a:cubicBezTo>
                      <a:lnTo>
                        <a:pt x="739" y="334"/>
                      </a:lnTo>
                      <a:cubicBezTo>
                        <a:pt x="739" y="143"/>
                        <a:pt x="560" y="1"/>
                        <a:pt x="3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26"/>
                <p:cNvSpPr/>
                <p:nvPr/>
              </p:nvSpPr>
              <p:spPr>
                <a:xfrm>
                  <a:off x="3653011" y="2982341"/>
                  <a:ext cx="23648" cy="185216"/>
                </a:xfrm>
                <a:custGeom>
                  <a:avLst/>
                  <a:gdLst/>
                  <a:ahLst/>
                  <a:cxnLst/>
                  <a:rect l="l" t="t" r="r" b="b"/>
                  <a:pathLst>
                    <a:path w="739" h="5788" extrusionOk="0">
                      <a:moveTo>
                        <a:pt x="370" y="1"/>
                      </a:moveTo>
                      <a:cubicBezTo>
                        <a:pt x="179" y="1"/>
                        <a:pt x="1" y="156"/>
                        <a:pt x="1" y="346"/>
                      </a:cubicBezTo>
                      <a:lnTo>
                        <a:pt x="1" y="5442"/>
                      </a:lnTo>
                      <a:cubicBezTo>
                        <a:pt x="1" y="5633"/>
                        <a:pt x="179" y="5787"/>
                        <a:pt x="370" y="5787"/>
                      </a:cubicBezTo>
                      <a:cubicBezTo>
                        <a:pt x="560" y="5787"/>
                        <a:pt x="739" y="5633"/>
                        <a:pt x="739" y="5442"/>
                      </a:cubicBezTo>
                      <a:lnTo>
                        <a:pt x="739" y="346"/>
                      </a:lnTo>
                      <a:cubicBezTo>
                        <a:pt x="739" y="156"/>
                        <a:pt x="560" y="1"/>
                        <a:pt x="3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26"/>
                <p:cNvSpPr/>
                <p:nvPr/>
              </p:nvSpPr>
              <p:spPr>
                <a:xfrm>
                  <a:off x="3589779" y="2013800"/>
                  <a:ext cx="78496" cy="174976"/>
                </a:xfrm>
                <a:custGeom>
                  <a:avLst/>
                  <a:gdLst/>
                  <a:ahLst/>
                  <a:cxnLst/>
                  <a:rect l="l" t="t" r="r" b="b"/>
                  <a:pathLst>
                    <a:path w="2453" h="5468" extrusionOk="0">
                      <a:moveTo>
                        <a:pt x="384" y="1"/>
                      </a:moveTo>
                      <a:cubicBezTo>
                        <a:pt x="331" y="1"/>
                        <a:pt x="277" y="13"/>
                        <a:pt x="227" y="38"/>
                      </a:cubicBezTo>
                      <a:cubicBezTo>
                        <a:pt x="60" y="133"/>
                        <a:pt x="0" y="336"/>
                        <a:pt x="84" y="502"/>
                      </a:cubicBezTo>
                      <a:cubicBezTo>
                        <a:pt x="881" y="1967"/>
                        <a:pt x="1441" y="3538"/>
                        <a:pt x="1751" y="5182"/>
                      </a:cubicBezTo>
                      <a:cubicBezTo>
                        <a:pt x="1786" y="5348"/>
                        <a:pt x="1929" y="5467"/>
                        <a:pt x="2084" y="5467"/>
                      </a:cubicBezTo>
                      <a:cubicBezTo>
                        <a:pt x="2108" y="5467"/>
                        <a:pt x="2120" y="5467"/>
                        <a:pt x="2144" y="5455"/>
                      </a:cubicBezTo>
                      <a:cubicBezTo>
                        <a:pt x="2334" y="5420"/>
                        <a:pt x="2453" y="5241"/>
                        <a:pt x="2417" y="5062"/>
                      </a:cubicBezTo>
                      <a:cubicBezTo>
                        <a:pt x="2096" y="3348"/>
                        <a:pt x="1512" y="1705"/>
                        <a:pt x="679" y="181"/>
                      </a:cubicBezTo>
                      <a:cubicBezTo>
                        <a:pt x="621" y="65"/>
                        <a:pt x="505" y="1"/>
                        <a:pt x="3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26"/>
                <p:cNvSpPr/>
                <p:nvPr/>
              </p:nvSpPr>
              <p:spPr>
                <a:xfrm>
                  <a:off x="3376020" y="2787270"/>
                  <a:ext cx="184832" cy="19104"/>
                </a:xfrm>
                <a:custGeom>
                  <a:avLst/>
                  <a:gdLst/>
                  <a:ahLst/>
                  <a:cxnLst/>
                  <a:rect l="l" t="t" r="r" b="b"/>
                  <a:pathLst>
                    <a:path w="5776" h="597" extrusionOk="0">
                      <a:moveTo>
                        <a:pt x="334" y="1"/>
                      </a:moveTo>
                      <a:cubicBezTo>
                        <a:pt x="144" y="1"/>
                        <a:pt x="1" y="108"/>
                        <a:pt x="1" y="299"/>
                      </a:cubicBezTo>
                      <a:cubicBezTo>
                        <a:pt x="1" y="477"/>
                        <a:pt x="144" y="596"/>
                        <a:pt x="334" y="596"/>
                      </a:cubicBezTo>
                      <a:lnTo>
                        <a:pt x="5430" y="596"/>
                      </a:lnTo>
                      <a:cubicBezTo>
                        <a:pt x="5621" y="596"/>
                        <a:pt x="5776" y="477"/>
                        <a:pt x="5776" y="299"/>
                      </a:cubicBezTo>
                      <a:cubicBezTo>
                        <a:pt x="5776" y="108"/>
                        <a:pt x="5621" y="1"/>
                        <a:pt x="54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26"/>
                <p:cNvSpPr/>
                <p:nvPr/>
              </p:nvSpPr>
              <p:spPr>
                <a:xfrm>
                  <a:off x="2615575" y="2348935"/>
                  <a:ext cx="75456" cy="175872"/>
                </a:xfrm>
                <a:custGeom>
                  <a:avLst/>
                  <a:gdLst/>
                  <a:ahLst/>
                  <a:cxnLst/>
                  <a:rect l="l" t="t" r="r" b="b"/>
                  <a:pathLst>
                    <a:path w="2358" h="5496" extrusionOk="0">
                      <a:moveTo>
                        <a:pt x="369" y="1"/>
                      </a:moveTo>
                      <a:cubicBezTo>
                        <a:pt x="350" y="1"/>
                        <a:pt x="330" y="3"/>
                        <a:pt x="310" y="7"/>
                      </a:cubicBezTo>
                      <a:cubicBezTo>
                        <a:pt x="119" y="31"/>
                        <a:pt x="0" y="209"/>
                        <a:pt x="24" y="388"/>
                      </a:cubicBezTo>
                      <a:cubicBezTo>
                        <a:pt x="310" y="2114"/>
                        <a:pt x="857" y="3769"/>
                        <a:pt x="1667" y="5317"/>
                      </a:cubicBezTo>
                      <a:cubicBezTo>
                        <a:pt x="1727" y="5436"/>
                        <a:pt x="1846" y="5496"/>
                        <a:pt x="1965" y="5496"/>
                      </a:cubicBezTo>
                      <a:cubicBezTo>
                        <a:pt x="2012" y="5496"/>
                        <a:pt x="2072" y="5484"/>
                        <a:pt x="2119" y="5460"/>
                      </a:cubicBezTo>
                      <a:cubicBezTo>
                        <a:pt x="2286" y="5377"/>
                        <a:pt x="2358" y="5174"/>
                        <a:pt x="2262" y="5007"/>
                      </a:cubicBezTo>
                      <a:cubicBezTo>
                        <a:pt x="1500" y="3519"/>
                        <a:pt x="976" y="1936"/>
                        <a:pt x="703" y="281"/>
                      </a:cubicBezTo>
                      <a:cubicBezTo>
                        <a:pt x="671" y="122"/>
                        <a:pt x="526" y="1"/>
                        <a:pt x="3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26"/>
                <p:cNvSpPr/>
                <p:nvPr/>
              </p:nvSpPr>
              <p:spPr>
                <a:xfrm>
                  <a:off x="3039989" y="1740265"/>
                  <a:ext cx="185952" cy="29792"/>
                </a:xfrm>
                <a:custGeom>
                  <a:avLst/>
                  <a:gdLst/>
                  <a:ahLst/>
                  <a:cxnLst/>
                  <a:rect l="l" t="t" r="r" b="b"/>
                  <a:pathLst>
                    <a:path w="5811" h="931" extrusionOk="0">
                      <a:moveTo>
                        <a:pt x="3214" y="0"/>
                      </a:moveTo>
                      <a:cubicBezTo>
                        <a:pt x="2237" y="0"/>
                        <a:pt x="1259" y="85"/>
                        <a:pt x="310" y="252"/>
                      </a:cubicBezTo>
                      <a:cubicBezTo>
                        <a:pt x="120" y="287"/>
                        <a:pt x="1" y="466"/>
                        <a:pt x="36" y="645"/>
                      </a:cubicBezTo>
                      <a:cubicBezTo>
                        <a:pt x="60" y="811"/>
                        <a:pt x="203" y="930"/>
                        <a:pt x="370" y="930"/>
                      </a:cubicBezTo>
                      <a:lnTo>
                        <a:pt x="429" y="930"/>
                      </a:lnTo>
                      <a:cubicBezTo>
                        <a:pt x="1342" y="769"/>
                        <a:pt x="2286" y="688"/>
                        <a:pt x="3227" y="688"/>
                      </a:cubicBezTo>
                      <a:cubicBezTo>
                        <a:pt x="3956" y="688"/>
                        <a:pt x="4683" y="736"/>
                        <a:pt x="5394" y="835"/>
                      </a:cubicBezTo>
                      <a:cubicBezTo>
                        <a:pt x="5409" y="837"/>
                        <a:pt x="5424" y="838"/>
                        <a:pt x="5439" y="838"/>
                      </a:cubicBezTo>
                      <a:cubicBezTo>
                        <a:pt x="5610" y="838"/>
                        <a:pt x="5754" y="713"/>
                        <a:pt x="5787" y="537"/>
                      </a:cubicBezTo>
                      <a:cubicBezTo>
                        <a:pt x="5811" y="359"/>
                        <a:pt x="5680" y="180"/>
                        <a:pt x="5489" y="156"/>
                      </a:cubicBezTo>
                      <a:cubicBezTo>
                        <a:pt x="4742" y="52"/>
                        <a:pt x="3979" y="0"/>
                        <a:pt x="32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26"/>
                <p:cNvSpPr/>
                <p:nvPr/>
              </p:nvSpPr>
              <p:spPr>
                <a:xfrm>
                  <a:off x="3049141" y="2779942"/>
                  <a:ext cx="185184" cy="26432"/>
                </a:xfrm>
                <a:custGeom>
                  <a:avLst/>
                  <a:gdLst/>
                  <a:ahLst/>
                  <a:cxnLst/>
                  <a:rect l="l" t="t" r="r" b="b"/>
                  <a:pathLst>
                    <a:path w="5787" h="826" extrusionOk="0">
                      <a:moveTo>
                        <a:pt x="369" y="1"/>
                      </a:moveTo>
                      <a:cubicBezTo>
                        <a:pt x="199" y="1"/>
                        <a:pt x="57" y="114"/>
                        <a:pt x="24" y="278"/>
                      </a:cubicBezTo>
                      <a:cubicBezTo>
                        <a:pt x="0" y="468"/>
                        <a:pt x="131" y="611"/>
                        <a:pt x="310" y="647"/>
                      </a:cubicBezTo>
                      <a:cubicBezTo>
                        <a:pt x="1167" y="778"/>
                        <a:pt x="2048" y="825"/>
                        <a:pt x="2929" y="825"/>
                      </a:cubicBezTo>
                      <a:lnTo>
                        <a:pt x="5453" y="825"/>
                      </a:lnTo>
                      <a:cubicBezTo>
                        <a:pt x="5644" y="825"/>
                        <a:pt x="5787" y="706"/>
                        <a:pt x="5787" y="528"/>
                      </a:cubicBezTo>
                      <a:cubicBezTo>
                        <a:pt x="5787" y="337"/>
                        <a:pt x="5644" y="230"/>
                        <a:pt x="5453" y="230"/>
                      </a:cubicBezTo>
                      <a:lnTo>
                        <a:pt x="2929" y="230"/>
                      </a:lnTo>
                      <a:cubicBezTo>
                        <a:pt x="2084" y="230"/>
                        <a:pt x="1239" y="135"/>
                        <a:pt x="417" y="4"/>
                      </a:cubicBezTo>
                      <a:cubicBezTo>
                        <a:pt x="401" y="2"/>
                        <a:pt x="385" y="1"/>
                        <a:pt x="3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26"/>
                <p:cNvSpPr/>
                <p:nvPr/>
              </p:nvSpPr>
              <p:spPr>
                <a:xfrm>
                  <a:off x="3768851" y="2787270"/>
                  <a:ext cx="87648" cy="19104"/>
                </a:xfrm>
                <a:custGeom>
                  <a:avLst/>
                  <a:gdLst/>
                  <a:ahLst/>
                  <a:cxnLst/>
                  <a:rect l="l" t="t" r="r" b="b"/>
                  <a:pathLst>
                    <a:path w="2739" h="597" extrusionOk="0">
                      <a:moveTo>
                        <a:pt x="334" y="1"/>
                      </a:moveTo>
                      <a:cubicBezTo>
                        <a:pt x="155" y="1"/>
                        <a:pt x="0" y="108"/>
                        <a:pt x="0" y="299"/>
                      </a:cubicBezTo>
                      <a:cubicBezTo>
                        <a:pt x="0" y="477"/>
                        <a:pt x="155" y="596"/>
                        <a:pt x="334" y="596"/>
                      </a:cubicBezTo>
                      <a:lnTo>
                        <a:pt x="2405" y="596"/>
                      </a:lnTo>
                      <a:cubicBezTo>
                        <a:pt x="2584" y="596"/>
                        <a:pt x="2739" y="477"/>
                        <a:pt x="2739" y="299"/>
                      </a:cubicBezTo>
                      <a:cubicBezTo>
                        <a:pt x="2739" y="108"/>
                        <a:pt x="2584" y="1"/>
                        <a:pt x="24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26"/>
                <p:cNvSpPr/>
                <p:nvPr/>
              </p:nvSpPr>
              <p:spPr>
                <a:xfrm>
                  <a:off x="3997810" y="2787270"/>
                  <a:ext cx="185216" cy="19104"/>
                </a:xfrm>
                <a:custGeom>
                  <a:avLst/>
                  <a:gdLst/>
                  <a:ahLst/>
                  <a:cxnLst/>
                  <a:rect l="l" t="t" r="r" b="b"/>
                  <a:pathLst>
                    <a:path w="5788" h="597" extrusionOk="0">
                      <a:moveTo>
                        <a:pt x="346" y="1"/>
                      </a:moveTo>
                      <a:cubicBezTo>
                        <a:pt x="156" y="1"/>
                        <a:pt x="1" y="108"/>
                        <a:pt x="1" y="299"/>
                      </a:cubicBezTo>
                      <a:cubicBezTo>
                        <a:pt x="1" y="477"/>
                        <a:pt x="156" y="596"/>
                        <a:pt x="346" y="596"/>
                      </a:cubicBezTo>
                      <a:lnTo>
                        <a:pt x="5442" y="596"/>
                      </a:lnTo>
                      <a:cubicBezTo>
                        <a:pt x="5633" y="596"/>
                        <a:pt x="5787" y="477"/>
                        <a:pt x="5787" y="299"/>
                      </a:cubicBezTo>
                      <a:cubicBezTo>
                        <a:pt x="5787" y="108"/>
                        <a:pt x="5633"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26"/>
                <p:cNvSpPr/>
                <p:nvPr/>
              </p:nvSpPr>
              <p:spPr>
                <a:xfrm>
                  <a:off x="4977007" y="2787270"/>
                  <a:ext cx="184800" cy="19104"/>
                </a:xfrm>
                <a:custGeom>
                  <a:avLst/>
                  <a:gdLst/>
                  <a:ahLst/>
                  <a:cxnLst/>
                  <a:rect l="l" t="t" r="r" b="b"/>
                  <a:pathLst>
                    <a:path w="5775" h="597" extrusionOk="0">
                      <a:moveTo>
                        <a:pt x="333" y="1"/>
                      </a:moveTo>
                      <a:cubicBezTo>
                        <a:pt x="155" y="1"/>
                        <a:pt x="0" y="108"/>
                        <a:pt x="0" y="299"/>
                      </a:cubicBezTo>
                      <a:cubicBezTo>
                        <a:pt x="0" y="477"/>
                        <a:pt x="155" y="596"/>
                        <a:pt x="333" y="596"/>
                      </a:cubicBezTo>
                      <a:lnTo>
                        <a:pt x="5441" y="596"/>
                      </a:lnTo>
                      <a:cubicBezTo>
                        <a:pt x="5620" y="596"/>
                        <a:pt x="5775" y="477"/>
                        <a:pt x="5775" y="299"/>
                      </a:cubicBezTo>
                      <a:cubicBezTo>
                        <a:pt x="5775" y="108"/>
                        <a:pt x="5620" y="1"/>
                        <a:pt x="54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26"/>
                <p:cNvSpPr/>
                <p:nvPr/>
              </p:nvSpPr>
              <p:spPr>
                <a:xfrm>
                  <a:off x="5303117" y="2787270"/>
                  <a:ext cx="185216" cy="19104"/>
                </a:xfrm>
                <a:custGeom>
                  <a:avLst/>
                  <a:gdLst/>
                  <a:ahLst/>
                  <a:cxnLst/>
                  <a:rect l="l" t="t" r="r" b="b"/>
                  <a:pathLst>
                    <a:path w="5788" h="597" extrusionOk="0">
                      <a:moveTo>
                        <a:pt x="346" y="1"/>
                      </a:moveTo>
                      <a:cubicBezTo>
                        <a:pt x="156" y="1"/>
                        <a:pt x="1" y="108"/>
                        <a:pt x="1" y="299"/>
                      </a:cubicBezTo>
                      <a:cubicBezTo>
                        <a:pt x="1" y="477"/>
                        <a:pt x="156" y="596"/>
                        <a:pt x="346" y="596"/>
                      </a:cubicBezTo>
                      <a:lnTo>
                        <a:pt x="5442" y="596"/>
                      </a:lnTo>
                      <a:cubicBezTo>
                        <a:pt x="5632" y="596"/>
                        <a:pt x="5787" y="477"/>
                        <a:pt x="5787" y="299"/>
                      </a:cubicBezTo>
                      <a:cubicBezTo>
                        <a:pt x="5787" y="108"/>
                        <a:pt x="5632"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26"/>
                <p:cNvSpPr/>
                <p:nvPr/>
              </p:nvSpPr>
              <p:spPr>
                <a:xfrm>
                  <a:off x="4324337" y="2787270"/>
                  <a:ext cx="184832" cy="19104"/>
                </a:xfrm>
                <a:custGeom>
                  <a:avLst/>
                  <a:gdLst/>
                  <a:ahLst/>
                  <a:cxnLst/>
                  <a:rect l="l" t="t" r="r" b="b"/>
                  <a:pathLst>
                    <a:path w="5776" h="597" extrusionOk="0">
                      <a:moveTo>
                        <a:pt x="334" y="1"/>
                      </a:moveTo>
                      <a:cubicBezTo>
                        <a:pt x="155" y="1"/>
                        <a:pt x="1" y="108"/>
                        <a:pt x="1" y="299"/>
                      </a:cubicBezTo>
                      <a:cubicBezTo>
                        <a:pt x="1" y="477"/>
                        <a:pt x="155" y="596"/>
                        <a:pt x="334" y="596"/>
                      </a:cubicBezTo>
                      <a:lnTo>
                        <a:pt x="5442" y="596"/>
                      </a:lnTo>
                      <a:cubicBezTo>
                        <a:pt x="5620" y="596"/>
                        <a:pt x="5775" y="477"/>
                        <a:pt x="5775" y="299"/>
                      </a:cubicBezTo>
                      <a:cubicBezTo>
                        <a:pt x="5775" y="108"/>
                        <a:pt x="5620"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26"/>
                <p:cNvSpPr/>
                <p:nvPr/>
              </p:nvSpPr>
              <p:spPr>
                <a:xfrm>
                  <a:off x="4650480" y="2787270"/>
                  <a:ext cx="185184" cy="19104"/>
                </a:xfrm>
                <a:custGeom>
                  <a:avLst/>
                  <a:gdLst/>
                  <a:ahLst/>
                  <a:cxnLst/>
                  <a:rect l="l" t="t" r="r" b="b"/>
                  <a:pathLst>
                    <a:path w="5787" h="597" extrusionOk="0">
                      <a:moveTo>
                        <a:pt x="346" y="1"/>
                      </a:moveTo>
                      <a:cubicBezTo>
                        <a:pt x="155" y="1"/>
                        <a:pt x="0" y="108"/>
                        <a:pt x="0" y="299"/>
                      </a:cubicBezTo>
                      <a:cubicBezTo>
                        <a:pt x="0" y="477"/>
                        <a:pt x="155" y="596"/>
                        <a:pt x="346" y="596"/>
                      </a:cubicBezTo>
                      <a:lnTo>
                        <a:pt x="5442" y="596"/>
                      </a:lnTo>
                      <a:cubicBezTo>
                        <a:pt x="5632" y="596"/>
                        <a:pt x="5787" y="477"/>
                        <a:pt x="5787" y="299"/>
                      </a:cubicBezTo>
                      <a:cubicBezTo>
                        <a:pt x="5787" y="108"/>
                        <a:pt x="5632"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26"/>
                <p:cNvSpPr/>
                <p:nvPr/>
              </p:nvSpPr>
              <p:spPr>
                <a:xfrm>
                  <a:off x="5631180" y="2787270"/>
                  <a:ext cx="184800" cy="19104"/>
                </a:xfrm>
                <a:custGeom>
                  <a:avLst/>
                  <a:gdLst/>
                  <a:ahLst/>
                  <a:cxnLst/>
                  <a:rect l="l" t="t" r="r" b="b"/>
                  <a:pathLst>
                    <a:path w="5775" h="597" extrusionOk="0">
                      <a:moveTo>
                        <a:pt x="333" y="1"/>
                      </a:moveTo>
                      <a:cubicBezTo>
                        <a:pt x="155" y="1"/>
                        <a:pt x="0" y="108"/>
                        <a:pt x="0" y="299"/>
                      </a:cubicBezTo>
                      <a:cubicBezTo>
                        <a:pt x="0" y="477"/>
                        <a:pt x="155" y="596"/>
                        <a:pt x="333" y="596"/>
                      </a:cubicBezTo>
                      <a:lnTo>
                        <a:pt x="5441" y="596"/>
                      </a:lnTo>
                      <a:cubicBezTo>
                        <a:pt x="5620" y="596"/>
                        <a:pt x="5775" y="477"/>
                        <a:pt x="5775" y="299"/>
                      </a:cubicBezTo>
                      <a:cubicBezTo>
                        <a:pt x="5775" y="108"/>
                        <a:pt x="5620" y="1"/>
                        <a:pt x="54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26"/>
                <p:cNvSpPr/>
                <p:nvPr/>
              </p:nvSpPr>
              <p:spPr>
                <a:xfrm>
                  <a:off x="6432041" y="3433123"/>
                  <a:ext cx="87264" cy="171808"/>
                </a:xfrm>
                <a:custGeom>
                  <a:avLst/>
                  <a:gdLst/>
                  <a:ahLst/>
                  <a:cxnLst/>
                  <a:rect l="l" t="t" r="r" b="b"/>
                  <a:pathLst>
                    <a:path w="2727" h="5369" extrusionOk="0">
                      <a:moveTo>
                        <a:pt x="2356" y="0"/>
                      </a:moveTo>
                      <a:cubicBezTo>
                        <a:pt x="2200" y="0"/>
                        <a:pt x="2065" y="109"/>
                        <a:pt x="2024" y="261"/>
                      </a:cubicBezTo>
                      <a:cubicBezTo>
                        <a:pt x="1631" y="1880"/>
                        <a:pt x="976" y="3428"/>
                        <a:pt x="95" y="4845"/>
                      </a:cubicBezTo>
                      <a:cubicBezTo>
                        <a:pt x="0" y="5000"/>
                        <a:pt x="48" y="5214"/>
                        <a:pt x="202" y="5309"/>
                      </a:cubicBezTo>
                      <a:cubicBezTo>
                        <a:pt x="262" y="5345"/>
                        <a:pt x="321" y="5369"/>
                        <a:pt x="381" y="5369"/>
                      </a:cubicBezTo>
                      <a:cubicBezTo>
                        <a:pt x="500" y="5369"/>
                        <a:pt x="607" y="5309"/>
                        <a:pt x="679" y="5202"/>
                      </a:cubicBezTo>
                      <a:cubicBezTo>
                        <a:pt x="1595" y="3714"/>
                        <a:pt x="2274" y="2106"/>
                        <a:pt x="2679" y="428"/>
                      </a:cubicBezTo>
                      <a:cubicBezTo>
                        <a:pt x="2727" y="237"/>
                        <a:pt x="2619" y="59"/>
                        <a:pt x="2441" y="11"/>
                      </a:cubicBezTo>
                      <a:cubicBezTo>
                        <a:pt x="2412" y="4"/>
                        <a:pt x="2384" y="0"/>
                        <a:pt x="23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26"/>
                <p:cNvSpPr/>
                <p:nvPr/>
              </p:nvSpPr>
              <p:spPr>
                <a:xfrm>
                  <a:off x="6472425" y="3112805"/>
                  <a:ext cx="59840" cy="180096"/>
                </a:xfrm>
                <a:custGeom>
                  <a:avLst/>
                  <a:gdLst/>
                  <a:ahLst/>
                  <a:cxnLst/>
                  <a:rect l="l" t="t" r="r" b="b"/>
                  <a:pathLst>
                    <a:path w="1870" h="5628" extrusionOk="0">
                      <a:moveTo>
                        <a:pt x="375" y="1"/>
                      </a:moveTo>
                      <a:cubicBezTo>
                        <a:pt x="336" y="1"/>
                        <a:pt x="298" y="7"/>
                        <a:pt x="262" y="20"/>
                      </a:cubicBezTo>
                      <a:cubicBezTo>
                        <a:pt x="83" y="91"/>
                        <a:pt x="0" y="294"/>
                        <a:pt x="72" y="472"/>
                      </a:cubicBezTo>
                      <a:cubicBezTo>
                        <a:pt x="691" y="2008"/>
                        <a:pt x="1072" y="3639"/>
                        <a:pt x="1179" y="5318"/>
                      </a:cubicBezTo>
                      <a:cubicBezTo>
                        <a:pt x="1191" y="5497"/>
                        <a:pt x="1345" y="5628"/>
                        <a:pt x="1524" y="5628"/>
                      </a:cubicBezTo>
                      <a:lnTo>
                        <a:pt x="1548" y="5628"/>
                      </a:lnTo>
                      <a:cubicBezTo>
                        <a:pt x="1738" y="5616"/>
                        <a:pt x="1869" y="5449"/>
                        <a:pt x="1857" y="5270"/>
                      </a:cubicBezTo>
                      <a:cubicBezTo>
                        <a:pt x="1738" y="3520"/>
                        <a:pt x="1345" y="1829"/>
                        <a:pt x="703" y="210"/>
                      </a:cubicBezTo>
                      <a:cubicBezTo>
                        <a:pt x="647" y="80"/>
                        <a:pt x="511" y="1"/>
                        <a:pt x="3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26"/>
                <p:cNvSpPr/>
                <p:nvPr/>
              </p:nvSpPr>
              <p:spPr>
                <a:xfrm>
                  <a:off x="5593068" y="3650883"/>
                  <a:ext cx="148992" cy="126656"/>
                </a:xfrm>
                <a:custGeom>
                  <a:avLst/>
                  <a:gdLst/>
                  <a:ahLst/>
                  <a:cxnLst/>
                  <a:rect l="l" t="t" r="r" b="b"/>
                  <a:pathLst>
                    <a:path w="4656" h="3958" extrusionOk="0">
                      <a:moveTo>
                        <a:pt x="380" y="1"/>
                      </a:moveTo>
                      <a:cubicBezTo>
                        <a:pt x="300" y="1"/>
                        <a:pt x="220" y="28"/>
                        <a:pt x="155" y="88"/>
                      </a:cubicBezTo>
                      <a:cubicBezTo>
                        <a:pt x="24" y="207"/>
                        <a:pt x="0" y="421"/>
                        <a:pt x="131" y="564"/>
                      </a:cubicBezTo>
                      <a:cubicBezTo>
                        <a:pt x="1274" y="1874"/>
                        <a:pt x="2608" y="3005"/>
                        <a:pt x="4096" y="3898"/>
                      </a:cubicBezTo>
                      <a:cubicBezTo>
                        <a:pt x="4144" y="3933"/>
                        <a:pt x="4203" y="3957"/>
                        <a:pt x="4263" y="3957"/>
                      </a:cubicBezTo>
                      <a:cubicBezTo>
                        <a:pt x="4382" y="3957"/>
                        <a:pt x="4489" y="3898"/>
                        <a:pt x="4561" y="3791"/>
                      </a:cubicBezTo>
                      <a:cubicBezTo>
                        <a:pt x="4656" y="3624"/>
                        <a:pt x="4608" y="3421"/>
                        <a:pt x="4441" y="3326"/>
                      </a:cubicBezTo>
                      <a:cubicBezTo>
                        <a:pt x="3013" y="2457"/>
                        <a:pt x="1739" y="1374"/>
                        <a:pt x="643" y="112"/>
                      </a:cubicBezTo>
                      <a:cubicBezTo>
                        <a:pt x="572" y="40"/>
                        <a:pt x="476" y="1"/>
                        <a:pt x="38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26"/>
                <p:cNvSpPr/>
                <p:nvPr/>
              </p:nvSpPr>
              <p:spPr>
                <a:xfrm>
                  <a:off x="5868139" y="3816898"/>
                  <a:ext cx="185216" cy="35680"/>
                </a:xfrm>
                <a:custGeom>
                  <a:avLst/>
                  <a:gdLst/>
                  <a:ahLst/>
                  <a:cxnLst/>
                  <a:rect l="l" t="t" r="r" b="b"/>
                  <a:pathLst>
                    <a:path w="5788" h="1115" extrusionOk="0">
                      <a:moveTo>
                        <a:pt x="381" y="1"/>
                      </a:moveTo>
                      <a:cubicBezTo>
                        <a:pt x="219" y="1"/>
                        <a:pt x="78" y="103"/>
                        <a:pt x="36" y="269"/>
                      </a:cubicBezTo>
                      <a:cubicBezTo>
                        <a:pt x="1" y="448"/>
                        <a:pt x="108" y="627"/>
                        <a:pt x="298" y="674"/>
                      </a:cubicBezTo>
                      <a:cubicBezTo>
                        <a:pt x="1537" y="972"/>
                        <a:pt x="2823" y="1115"/>
                        <a:pt x="4120" y="1115"/>
                      </a:cubicBezTo>
                      <a:cubicBezTo>
                        <a:pt x="4561" y="1115"/>
                        <a:pt x="5013" y="1103"/>
                        <a:pt x="5466" y="1067"/>
                      </a:cubicBezTo>
                      <a:cubicBezTo>
                        <a:pt x="5644" y="1043"/>
                        <a:pt x="5787" y="889"/>
                        <a:pt x="5775" y="698"/>
                      </a:cubicBezTo>
                      <a:cubicBezTo>
                        <a:pt x="5764" y="522"/>
                        <a:pt x="5620" y="386"/>
                        <a:pt x="5448" y="386"/>
                      </a:cubicBezTo>
                      <a:cubicBezTo>
                        <a:pt x="5434" y="386"/>
                        <a:pt x="5420" y="387"/>
                        <a:pt x="5406" y="389"/>
                      </a:cubicBezTo>
                      <a:cubicBezTo>
                        <a:pt x="4990" y="421"/>
                        <a:pt x="4572" y="438"/>
                        <a:pt x="4153" y="438"/>
                      </a:cubicBezTo>
                      <a:cubicBezTo>
                        <a:pt x="2906" y="438"/>
                        <a:pt x="1656" y="293"/>
                        <a:pt x="453" y="8"/>
                      </a:cubicBezTo>
                      <a:cubicBezTo>
                        <a:pt x="429" y="3"/>
                        <a:pt x="404" y="1"/>
                        <a:pt x="3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26"/>
                <p:cNvSpPr/>
                <p:nvPr/>
              </p:nvSpPr>
              <p:spPr>
                <a:xfrm>
                  <a:off x="5957291" y="2787270"/>
                  <a:ext cx="184832" cy="35872"/>
                </a:xfrm>
                <a:custGeom>
                  <a:avLst/>
                  <a:gdLst/>
                  <a:ahLst/>
                  <a:cxnLst/>
                  <a:rect l="l" t="t" r="r" b="b"/>
                  <a:pathLst>
                    <a:path w="5776" h="1121" extrusionOk="0">
                      <a:moveTo>
                        <a:pt x="346" y="1"/>
                      </a:moveTo>
                      <a:cubicBezTo>
                        <a:pt x="156" y="1"/>
                        <a:pt x="1" y="108"/>
                        <a:pt x="1" y="299"/>
                      </a:cubicBezTo>
                      <a:cubicBezTo>
                        <a:pt x="1" y="477"/>
                        <a:pt x="156" y="596"/>
                        <a:pt x="346" y="596"/>
                      </a:cubicBezTo>
                      <a:lnTo>
                        <a:pt x="1334" y="596"/>
                      </a:lnTo>
                      <a:cubicBezTo>
                        <a:pt x="2680" y="596"/>
                        <a:pt x="4025" y="775"/>
                        <a:pt x="5311" y="1108"/>
                      </a:cubicBezTo>
                      <a:cubicBezTo>
                        <a:pt x="5347" y="1108"/>
                        <a:pt x="5371" y="1120"/>
                        <a:pt x="5394" y="1120"/>
                      </a:cubicBezTo>
                      <a:cubicBezTo>
                        <a:pt x="5549" y="1120"/>
                        <a:pt x="5692" y="1037"/>
                        <a:pt x="5728" y="882"/>
                      </a:cubicBezTo>
                      <a:cubicBezTo>
                        <a:pt x="5775" y="703"/>
                        <a:pt x="5668" y="537"/>
                        <a:pt x="5490" y="489"/>
                      </a:cubicBezTo>
                      <a:cubicBezTo>
                        <a:pt x="4132" y="144"/>
                        <a:pt x="2739" y="1"/>
                        <a:pt x="133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26"/>
                <p:cNvSpPr/>
                <p:nvPr/>
              </p:nvSpPr>
              <p:spPr>
                <a:xfrm>
                  <a:off x="6187818" y="3706306"/>
                  <a:ext cx="162688" cy="106656"/>
                </a:xfrm>
                <a:custGeom>
                  <a:avLst/>
                  <a:gdLst/>
                  <a:ahLst/>
                  <a:cxnLst/>
                  <a:rect l="l" t="t" r="r" b="b"/>
                  <a:pathLst>
                    <a:path w="5084" h="3333" extrusionOk="0">
                      <a:moveTo>
                        <a:pt x="4712" y="1"/>
                      </a:moveTo>
                      <a:cubicBezTo>
                        <a:pt x="4633" y="1"/>
                        <a:pt x="4554" y="28"/>
                        <a:pt x="4489" y="82"/>
                      </a:cubicBezTo>
                      <a:cubicBezTo>
                        <a:pt x="3215" y="1166"/>
                        <a:pt x="1786" y="2035"/>
                        <a:pt x="250" y="2678"/>
                      </a:cubicBezTo>
                      <a:cubicBezTo>
                        <a:pt x="72" y="2749"/>
                        <a:pt x="0" y="2952"/>
                        <a:pt x="72" y="3118"/>
                      </a:cubicBezTo>
                      <a:cubicBezTo>
                        <a:pt x="119" y="3249"/>
                        <a:pt x="250" y="3333"/>
                        <a:pt x="381" y="3333"/>
                      </a:cubicBezTo>
                      <a:cubicBezTo>
                        <a:pt x="429" y="3333"/>
                        <a:pt x="464" y="3321"/>
                        <a:pt x="512" y="3309"/>
                      </a:cubicBezTo>
                      <a:cubicBezTo>
                        <a:pt x="2119" y="2642"/>
                        <a:pt x="3596" y="1725"/>
                        <a:pt x="4929" y="594"/>
                      </a:cubicBezTo>
                      <a:cubicBezTo>
                        <a:pt x="5072" y="475"/>
                        <a:pt x="5084" y="261"/>
                        <a:pt x="4965" y="118"/>
                      </a:cubicBezTo>
                      <a:cubicBezTo>
                        <a:pt x="4900" y="40"/>
                        <a:pt x="4807" y="1"/>
                        <a:pt x="47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26"/>
                <p:cNvSpPr/>
                <p:nvPr/>
              </p:nvSpPr>
              <p:spPr>
                <a:xfrm>
                  <a:off x="6266666" y="2866213"/>
                  <a:ext cx="146720" cy="129120"/>
                </a:xfrm>
                <a:custGeom>
                  <a:avLst/>
                  <a:gdLst/>
                  <a:ahLst/>
                  <a:cxnLst/>
                  <a:rect l="l" t="t" r="r" b="b"/>
                  <a:pathLst>
                    <a:path w="4585" h="4035" extrusionOk="0">
                      <a:moveTo>
                        <a:pt x="387" y="0"/>
                      </a:moveTo>
                      <a:cubicBezTo>
                        <a:pt x="276" y="0"/>
                        <a:pt x="168" y="55"/>
                        <a:pt x="108" y="153"/>
                      </a:cubicBezTo>
                      <a:cubicBezTo>
                        <a:pt x="1" y="320"/>
                        <a:pt x="48" y="522"/>
                        <a:pt x="215" y="630"/>
                      </a:cubicBezTo>
                      <a:cubicBezTo>
                        <a:pt x="1620" y="1523"/>
                        <a:pt x="2882" y="2630"/>
                        <a:pt x="3942" y="3904"/>
                      </a:cubicBezTo>
                      <a:cubicBezTo>
                        <a:pt x="4013" y="3987"/>
                        <a:pt x="4108" y="4035"/>
                        <a:pt x="4204" y="4035"/>
                      </a:cubicBezTo>
                      <a:cubicBezTo>
                        <a:pt x="4287" y="4035"/>
                        <a:pt x="4358" y="3999"/>
                        <a:pt x="4430" y="3951"/>
                      </a:cubicBezTo>
                      <a:cubicBezTo>
                        <a:pt x="4573" y="3832"/>
                        <a:pt x="4585" y="3618"/>
                        <a:pt x="4466" y="3475"/>
                      </a:cubicBezTo>
                      <a:cubicBezTo>
                        <a:pt x="3358" y="2130"/>
                        <a:pt x="2037" y="987"/>
                        <a:pt x="572" y="58"/>
                      </a:cubicBezTo>
                      <a:cubicBezTo>
                        <a:pt x="515" y="19"/>
                        <a:pt x="451" y="0"/>
                        <a:pt x="38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26"/>
                <p:cNvSpPr/>
                <p:nvPr/>
              </p:nvSpPr>
              <p:spPr>
                <a:xfrm>
                  <a:off x="5468109" y="3355716"/>
                  <a:ext cx="63264" cy="179104"/>
                </a:xfrm>
                <a:custGeom>
                  <a:avLst/>
                  <a:gdLst/>
                  <a:ahLst/>
                  <a:cxnLst/>
                  <a:rect l="l" t="t" r="r" b="b"/>
                  <a:pathLst>
                    <a:path w="1977" h="5597" extrusionOk="0">
                      <a:moveTo>
                        <a:pt x="346" y="0"/>
                      </a:moveTo>
                      <a:cubicBezTo>
                        <a:pt x="338" y="0"/>
                        <a:pt x="330" y="1"/>
                        <a:pt x="322" y="1"/>
                      </a:cubicBezTo>
                      <a:cubicBezTo>
                        <a:pt x="143" y="13"/>
                        <a:pt x="0" y="180"/>
                        <a:pt x="12" y="370"/>
                      </a:cubicBezTo>
                      <a:cubicBezTo>
                        <a:pt x="167" y="2108"/>
                        <a:pt x="596" y="3799"/>
                        <a:pt x="1286" y="5395"/>
                      </a:cubicBezTo>
                      <a:cubicBezTo>
                        <a:pt x="1334" y="5526"/>
                        <a:pt x="1465" y="5597"/>
                        <a:pt x="1596" y="5597"/>
                      </a:cubicBezTo>
                      <a:cubicBezTo>
                        <a:pt x="1643" y="5597"/>
                        <a:pt x="1679" y="5597"/>
                        <a:pt x="1727" y="5573"/>
                      </a:cubicBezTo>
                      <a:cubicBezTo>
                        <a:pt x="1905" y="5502"/>
                        <a:pt x="1977" y="5299"/>
                        <a:pt x="1905" y="5133"/>
                      </a:cubicBezTo>
                      <a:cubicBezTo>
                        <a:pt x="1250" y="3597"/>
                        <a:pt x="846" y="1978"/>
                        <a:pt x="691" y="311"/>
                      </a:cubicBezTo>
                      <a:cubicBezTo>
                        <a:pt x="679" y="128"/>
                        <a:pt x="526" y="0"/>
                        <a:pt x="3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26"/>
                <p:cNvSpPr/>
                <p:nvPr/>
              </p:nvSpPr>
              <p:spPr>
                <a:xfrm>
                  <a:off x="5467341" y="3029221"/>
                  <a:ext cx="19072" cy="184800"/>
                </a:xfrm>
                <a:custGeom>
                  <a:avLst/>
                  <a:gdLst/>
                  <a:ahLst/>
                  <a:cxnLst/>
                  <a:rect l="l" t="t" r="r" b="b"/>
                  <a:pathLst>
                    <a:path w="596" h="5775" extrusionOk="0">
                      <a:moveTo>
                        <a:pt x="298" y="0"/>
                      </a:moveTo>
                      <a:cubicBezTo>
                        <a:pt x="108" y="0"/>
                        <a:pt x="0" y="155"/>
                        <a:pt x="0" y="334"/>
                      </a:cubicBezTo>
                      <a:lnTo>
                        <a:pt x="0" y="5442"/>
                      </a:lnTo>
                      <a:cubicBezTo>
                        <a:pt x="0" y="5632"/>
                        <a:pt x="108" y="5775"/>
                        <a:pt x="298" y="5775"/>
                      </a:cubicBezTo>
                      <a:cubicBezTo>
                        <a:pt x="489" y="5775"/>
                        <a:pt x="596" y="5632"/>
                        <a:pt x="596" y="5442"/>
                      </a:cubicBezTo>
                      <a:lnTo>
                        <a:pt x="596" y="334"/>
                      </a:lnTo>
                      <a:cubicBezTo>
                        <a:pt x="596" y="155"/>
                        <a:pt x="489"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26"/>
                <p:cNvSpPr/>
                <p:nvPr/>
              </p:nvSpPr>
              <p:spPr>
                <a:xfrm>
                  <a:off x="5403341" y="1415467"/>
                  <a:ext cx="77728" cy="175520"/>
                </a:xfrm>
                <a:custGeom>
                  <a:avLst/>
                  <a:gdLst/>
                  <a:ahLst/>
                  <a:cxnLst/>
                  <a:rect l="l" t="t" r="r" b="b"/>
                  <a:pathLst>
                    <a:path w="2429" h="5485" extrusionOk="0">
                      <a:moveTo>
                        <a:pt x="385" y="1"/>
                      </a:moveTo>
                      <a:cubicBezTo>
                        <a:pt x="332" y="1"/>
                        <a:pt x="277" y="14"/>
                        <a:pt x="226" y="43"/>
                      </a:cubicBezTo>
                      <a:cubicBezTo>
                        <a:pt x="60" y="127"/>
                        <a:pt x="0" y="341"/>
                        <a:pt x="83" y="508"/>
                      </a:cubicBezTo>
                      <a:cubicBezTo>
                        <a:pt x="881" y="1972"/>
                        <a:pt x="1429" y="3556"/>
                        <a:pt x="1727" y="5199"/>
                      </a:cubicBezTo>
                      <a:cubicBezTo>
                        <a:pt x="1750" y="5365"/>
                        <a:pt x="1893" y="5484"/>
                        <a:pt x="2060" y="5484"/>
                      </a:cubicBezTo>
                      <a:cubicBezTo>
                        <a:pt x="2072" y="5484"/>
                        <a:pt x="2096" y="5473"/>
                        <a:pt x="2119" y="5473"/>
                      </a:cubicBezTo>
                      <a:cubicBezTo>
                        <a:pt x="2298" y="5437"/>
                        <a:pt x="2429" y="5258"/>
                        <a:pt x="2393" y="5080"/>
                      </a:cubicBezTo>
                      <a:cubicBezTo>
                        <a:pt x="2084" y="3365"/>
                        <a:pt x="1512" y="1722"/>
                        <a:pt x="691" y="186"/>
                      </a:cubicBezTo>
                      <a:cubicBezTo>
                        <a:pt x="625" y="70"/>
                        <a:pt x="507" y="1"/>
                        <a:pt x="38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26"/>
                <p:cNvSpPr/>
                <p:nvPr/>
              </p:nvSpPr>
              <p:spPr>
                <a:xfrm>
                  <a:off x="5467341" y="2384583"/>
                  <a:ext cx="19072" cy="185184"/>
                </a:xfrm>
                <a:custGeom>
                  <a:avLst/>
                  <a:gdLst/>
                  <a:ahLst/>
                  <a:cxnLst/>
                  <a:rect l="l" t="t" r="r" b="b"/>
                  <a:pathLst>
                    <a:path w="596" h="5787" extrusionOk="0">
                      <a:moveTo>
                        <a:pt x="298" y="0"/>
                      </a:moveTo>
                      <a:cubicBezTo>
                        <a:pt x="108" y="0"/>
                        <a:pt x="0" y="155"/>
                        <a:pt x="0" y="345"/>
                      </a:cubicBezTo>
                      <a:lnTo>
                        <a:pt x="0" y="5441"/>
                      </a:lnTo>
                      <a:cubicBezTo>
                        <a:pt x="0" y="5632"/>
                        <a:pt x="108" y="5787"/>
                        <a:pt x="298" y="5787"/>
                      </a:cubicBezTo>
                      <a:cubicBezTo>
                        <a:pt x="489" y="5787"/>
                        <a:pt x="596" y="5632"/>
                        <a:pt x="596" y="5441"/>
                      </a:cubicBezTo>
                      <a:lnTo>
                        <a:pt x="596" y="345"/>
                      </a:lnTo>
                      <a:cubicBezTo>
                        <a:pt x="596" y="155"/>
                        <a:pt x="489"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26"/>
                <p:cNvSpPr/>
                <p:nvPr/>
              </p:nvSpPr>
              <p:spPr>
                <a:xfrm>
                  <a:off x="4426833" y="1426762"/>
                  <a:ext cx="73568" cy="176800"/>
                </a:xfrm>
                <a:custGeom>
                  <a:avLst/>
                  <a:gdLst/>
                  <a:ahLst/>
                  <a:cxnLst/>
                  <a:rect l="l" t="t" r="r" b="b"/>
                  <a:pathLst>
                    <a:path w="2299" h="5525" extrusionOk="0">
                      <a:moveTo>
                        <a:pt x="1913" y="1"/>
                      </a:moveTo>
                      <a:cubicBezTo>
                        <a:pt x="1788" y="1"/>
                        <a:pt x="1667" y="71"/>
                        <a:pt x="1608" y="190"/>
                      </a:cubicBezTo>
                      <a:cubicBezTo>
                        <a:pt x="822" y="1750"/>
                        <a:pt x="286" y="3405"/>
                        <a:pt x="24" y="5131"/>
                      </a:cubicBezTo>
                      <a:cubicBezTo>
                        <a:pt x="0" y="5310"/>
                        <a:pt x="119" y="5489"/>
                        <a:pt x="310" y="5512"/>
                      </a:cubicBezTo>
                      <a:cubicBezTo>
                        <a:pt x="322" y="5524"/>
                        <a:pt x="346" y="5524"/>
                        <a:pt x="358" y="5524"/>
                      </a:cubicBezTo>
                      <a:cubicBezTo>
                        <a:pt x="524" y="5524"/>
                        <a:pt x="667" y="5405"/>
                        <a:pt x="691" y="5227"/>
                      </a:cubicBezTo>
                      <a:cubicBezTo>
                        <a:pt x="953" y="3584"/>
                        <a:pt x="1465" y="1988"/>
                        <a:pt x="2215" y="500"/>
                      </a:cubicBezTo>
                      <a:cubicBezTo>
                        <a:pt x="2298" y="333"/>
                        <a:pt x="2227" y="119"/>
                        <a:pt x="2060" y="36"/>
                      </a:cubicBezTo>
                      <a:cubicBezTo>
                        <a:pt x="2013" y="12"/>
                        <a:pt x="1962" y="1"/>
                        <a:pt x="191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26"/>
                <p:cNvSpPr/>
                <p:nvPr/>
              </p:nvSpPr>
              <p:spPr>
                <a:xfrm>
                  <a:off x="5467341" y="2058056"/>
                  <a:ext cx="19072" cy="185184"/>
                </a:xfrm>
                <a:custGeom>
                  <a:avLst/>
                  <a:gdLst/>
                  <a:ahLst/>
                  <a:cxnLst/>
                  <a:rect l="l" t="t" r="r" b="b"/>
                  <a:pathLst>
                    <a:path w="596" h="5787" extrusionOk="0">
                      <a:moveTo>
                        <a:pt x="298" y="0"/>
                      </a:moveTo>
                      <a:cubicBezTo>
                        <a:pt x="108" y="0"/>
                        <a:pt x="0" y="155"/>
                        <a:pt x="0" y="346"/>
                      </a:cubicBezTo>
                      <a:lnTo>
                        <a:pt x="0" y="5442"/>
                      </a:lnTo>
                      <a:cubicBezTo>
                        <a:pt x="0" y="5632"/>
                        <a:pt x="108" y="5787"/>
                        <a:pt x="298" y="5787"/>
                      </a:cubicBezTo>
                      <a:cubicBezTo>
                        <a:pt x="489" y="5787"/>
                        <a:pt x="596" y="5632"/>
                        <a:pt x="596" y="5442"/>
                      </a:cubicBezTo>
                      <a:lnTo>
                        <a:pt x="596" y="346"/>
                      </a:lnTo>
                      <a:cubicBezTo>
                        <a:pt x="596" y="155"/>
                        <a:pt x="489"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26"/>
                <p:cNvSpPr/>
                <p:nvPr/>
              </p:nvSpPr>
              <p:spPr>
                <a:xfrm>
                  <a:off x="4426833" y="1744297"/>
                  <a:ext cx="74304" cy="176256"/>
                </a:xfrm>
                <a:custGeom>
                  <a:avLst/>
                  <a:gdLst/>
                  <a:ahLst/>
                  <a:cxnLst/>
                  <a:rect l="l" t="t" r="r" b="b"/>
                  <a:pathLst>
                    <a:path w="2322" h="5508" extrusionOk="0">
                      <a:moveTo>
                        <a:pt x="381" y="1"/>
                      </a:moveTo>
                      <a:cubicBezTo>
                        <a:pt x="362" y="1"/>
                        <a:pt x="342" y="3"/>
                        <a:pt x="322" y="7"/>
                      </a:cubicBezTo>
                      <a:cubicBezTo>
                        <a:pt x="131" y="30"/>
                        <a:pt x="0" y="209"/>
                        <a:pt x="36" y="388"/>
                      </a:cubicBezTo>
                      <a:cubicBezTo>
                        <a:pt x="310" y="2114"/>
                        <a:pt x="846" y="3769"/>
                        <a:pt x="1632" y="5317"/>
                      </a:cubicBezTo>
                      <a:cubicBezTo>
                        <a:pt x="1691" y="5436"/>
                        <a:pt x="1810" y="5507"/>
                        <a:pt x="1941" y="5507"/>
                      </a:cubicBezTo>
                      <a:cubicBezTo>
                        <a:pt x="1989" y="5507"/>
                        <a:pt x="2048" y="5495"/>
                        <a:pt x="2096" y="5472"/>
                      </a:cubicBezTo>
                      <a:cubicBezTo>
                        <a:pt x="2263" y="5388"/>
                        <a:pt x="2322" y="5186"/>
                        <a:pt x="2239" y="5007"/>
                      </a:cubicBezTo>
                      <a:cubicBezTo>
                        <a:pt x="1489" y="3519"/>
                        <a:pt x="965" y="1935"/>
                        <a:pt x="703" y="280"/>
                      </a:cubicBezTo>
                      <a:cubicBezTo>
                        <a:pt x="682" y="122"/>
                        <a:pt x="538" y="1"/>
                        <a:pt x="3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26"/>
                <p:cNvSpPr/>
                <p:nvPr/>
              </p:nvSpPr>
              <p:spPr>
                <a:xfrm>
                  <a:off x="4572368" y="2030376"/>
                  <a:ext cx="155104" cy="118016"/>
                </a:xfrm>
                <a:custGeom>
                  <a:avLst/>
                  <a:gdLst/>
                  <a:ahLst/>
                  <a:cxnLst/>
                  <a:rect l="l" t="t" r="r" b="b"/>
                  <a:pathLst>
                    <a:path w="4847" h="3688" extrusionOk="0">
                      <a:moveTo>
                        <a:pt x="364" y="1"/>
                      </a:moveTo>
                      <a:cubicBezTo>
                        <a:pt x="280" y="1"/>
                        <a:pt x="196" y="34"/>
                        <a:pt x="132" y="103"/>
                      </a:cubicBezTo>
                      <a:cubicBezTo>
                        <a:pt x="1" y="234"/>
                        <a:pt x="1" y="449"/>
                        <a:pt x="132" y="580"/>
                      </a:cubicBezTo>
                      <a:cubicBezTo>
                        <a:pt x="1358" y="1818"/>
                        <a:pt x="2763" y="2854"/>
                        <a:pt x="4311" y="3652"/>
                      </a:cubicBezTo>
                      <a:cubicBezTo>
                        <a:pt x="4358" y="3675"/>
                        <a:pt x="4406" y="3687"/>
                        <a:pt x="4465" y="3687"/>
                      </a:cubicBezTo>
                      <a:cubicBezTo>
                        <a:pt x="4585" y="3687"/>
                        <a:pt x="4704" y="3616"/>
                        <a:pt x="4763" y="3497"/>
                      </a:cubicBezTo>
                      <a:cubicBezTo>
                        <a:pt x="4846" y="3330"/>
                        <a:pt x="4787" y="3128"/>
                        <a:pt x="4620" y="3044"/>
                      </a:cubicBezTo>
                      <a:cubicBezTo>
                        <a:pt x="3132" y="2270"/>
                        <a:pt x="1787" y="1282"/>
                        <a:pt x="608" y="103"/>
                      </a:cubicBezTo>
                      <a:cubicBezTo>
                        <a:pt x="541" y="37"/>
                        <a:pt x="452"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26"/>
                <p:cNvSpPr/>
                <p:nvPr/>
              </p:nvSpPr>
              <p:spPr>
                <a:xfrm>
                  <a:off x="4570832" y="1198091"/>
                  <a:ext cx="154720" cy="118560"/>
                </a:xfrm>
                <a:custGeom>
                  <a:avLst/>
                  <a:gdLst/>
                  <a:ahLst/>
                  <a:cxnLst/>
                  <a:rect l="l" t="t" r="r" b="b"/>
                  <a:pathLst>
                    <a:path w="4835" h="3705" extrusionOk="0">
                      <a:moveTo>
                        <a:pt x="4452" y="0"/>
                      </a:moveTo>
                      <a:cubicBezTo>
                        <a:pt x="4398" y="0"/>
                        <a:pt x="4341" y="13"/>
                        <a:pt x="4287" y="38"/>
                      </a:cubicBezTo>
                      <a:cubicBezTo>
                        <a:pt x="2751" y="847"/>
                        <a:pt x="1346" y="1883"/>
                        <a:pt x="132" y="3122"/>
                      </a:cubicBezTo>
                      <a:cubicBezTo>
                        <a:pt x="1" y="3264"/>
                        <a:pt x="1" y="3479"/>
                        <a:pt x="132" y="3610"/>
                      </a:cubicBezTo>
                      <a:cubicBezTo>
                        <a:pt x="191" y="3669"/>
                        <a:pt x="287" y="3705"/>
                        <a:pt x="370" y="3705"/>
                      </a:cubicBezTo>
                      <a:cubicBezTo>
                        <a:pt x="453" y="3705"/>
                        <a:pt x="549" y="3669"/>
                        <a:pt x="608" y="3598"/>
                      </a:cubicBezTo>
                      <a:cubicBezTo>
                        <a:pt x="1787" y="2407"/>
                        <a:pt x="3132" y="1419"/>
                        <a:pt x="4609" y="645"/>
                      </a:cubicBezTo>
                      <a:cubicBezTo>
                        <a:pt x="4775" y="562"/>
                        <a:pt x="4835" y="347"/>
                        <a:pt x="4752" y="181"/>
                      </a:cubicBezTo>
                      <a:cubicBezTo>
                        <a:pt x="4693" y="65"/>
                        <a:pt x="4578" y="0"/>
                        <a:pt x="445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26"/>
                <p:cNvSpPr/>
                <p:nvPr/>
              </p:nvSpPr>
              <p:spPr>
                <a:xfrm>
                  <a:off x="5467341" y="1731913"/>
                  <a:ext cx="19072" cy="184832"/>
                </a:xfrm>
                <a:custGeom>
                  <a:avLst/>
                  <a:gdLst/>
                  <a:ahLst/>
                  <a:cxnLst/>
                  <a:rect l="l" t="t" r="r" b="b"/>
                  <a:pathLst>
                    <a:path w="596" h="5776" extrusionOk="0">
                      <a:moveTo>
                        <a:pt x="298" y="1"/>
                      </a:moveTo>
                      <a:cubicBezTo>
                        <a:pt x="108" y="1"/>
                        <a:pt x="0" y="144"/>
                        <a:pt x="0" y="334"/>
                      </a:cubicBezTo>
                      <a:lnTo>
                        <a:pt x="0" y="5442"/>
                      </a:lnTo>
                      <a:cubicBezTo>
                        <a:pt x="0" y="5620"/>
                        <a:pt x="108" y="5775"/>
                        <a:pt x="298" y="5775"/>
                      </a:cubicBezTo>
                      <a:cubicBezTo>
                        <a:pt x="489" y="5775"/>
                        <a:pt x="596" y="5620"/>
                        <a:pt x="596" y="5442"/>
                      </a:cubicBezTo>
                      <a:lnTo>
                        <a:pt x="596" y="334"/>
                      </a:lnTo>
                      <a:cubicBezTo>
                        <a:pt x="596" y="144"/>
                        <a:pt x="489" y="1"/>
                        <a:pt x="2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26"/>
                <p:cNvSpPr/>
                <p:nvPr/>
              </p:nvSpPr>
              <p:spPr>
                <a:xfrm>
                  <a:off x="4857743" y="2176456"/>
                  <a:ext cx="185184" cy="29824"/>
                </a:xfrm>
                <a:custGeom>
                  <a:avLst/>
                  <a:gdLst/>
                  <a:ahLst/>
                  <a:cxnLst/>
                  <a:rect l="l" t="t" r="r" b="b"/>
                  <a:pathLst>
                    <a:path w="5787" h="932" extrusionOk="0">
                      <a:moveTo>
                        <a:pt x="375" y="1"/>
                      </a:moveTo>
                      <a:cubicBezTo>
                        <a:pt x="203" y="1"/>
                        <a:pt x="57" y="136"/>
                        <a:pt x="24" y="301"/>
                      </a:cubicBezTo>
                      <a:cubicBezTo>
                        <a:pt x="0" y="491"/>
                        <a:pt x="119" y="670"/>
                        <a:pt x="310" y="706"/>
                      </a:cubicBezTo>
                      <a:cubicBezTo>
                        <a:pt x="1203" y="849"/>
                        <a:pt x="2120" y="932"/>
                        <a:pt x="3036" y="932"/>
                      </a:cubicBezTo>
                      <a:lnTo>
                        <a:pt x="5453" y="932"/>
                      </a:lnTo>
                      <a:cubicBezTo>
                        <a:pt x="5632" y="932"/>
                        <a:pt x="5787" y="741"/>
                        <a:pt x="5787" y="551"/>
                      </a:cubicBezTo>
                      <a:cubicBezTo>
                        <a:pt x="5787" y="360"/>
                        <a:pt x="5632" y="182"/>
                        <a:pt x="5453" y="182"/>
                      </a:cubicBezTo>
                      <a:lnTo>
                        <a:pt x="3036" y="182"/>
                      </a:lnTo>
                      <a:cubicBezTo>
                        <a:pt x="2155" y="182"/>
                        <a:pt x="1274" y="146"/>
                        <a:pt x="417" y="3"/>
                      </a:cubicBezTo>
                      <a:cubicBezTo>
                        <a:pt x="403" y="2"/>
                        <a:pt x="389" y="1"/>
                        <a:pt x="3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26"/>
                <p:cNvSpPr/>
                <p:nvPr/>
              </p:nvSpPr>
              <p:spPr>
                <a:xfrm>
                  <a:off x="5172430" y="1192459"/>
                  <a:ext cx="157408" cy="115072"/>
                </a:xfrm>
                <a:custGeom>
                  <a:avLst/>
                  <a:gdLst/>
                  <a:ahLst/>
                  <a:cxnLst/>
                  <a:rect l="l" t="t" r="r" b="b"/>
                  <a:pathLst>
                    <a:path w="4919" h="3596" extrusionOk="0">
                      <a:moveTo>
                        <a:pt x="389" y="0"/>
                      </a:moveTo>
                      <a:cubicBezTo>
                        <a:pt x="264" y="0"/>
                        <a:pt x="144" y="71"/>
                        <a:pt x="84" y="190"/>
                      </a:cubicBezTo>
                      <a:cubicBezTo>
                        <a:pt x="1" y="357"/>
                        <a:pt x="72" y="559"/>
                        <a:pt x="239" y="642"/>
                      </a:cubicBezTo>
                      <a:cubicBezTo>
                        <a:pt x="1739" y="1381"/>
                        <a:pt x="3108" y="2345"/>
                        <a:pt x="4311" y="3500"/>
                      </a:cubicBezTo>
                      <a:cubicBezTo>
                        <a:pt x="4371" y="3571"/>
                        <a:pt x="4454" y="3595"/>
                        <a:pt x="4549" y="3595"/>
                      </a:cubicBezTo>
                      <a:cubicBezTo>
                        <a:pt x="4632" y="3595"/>
                        <a:pt x="4716" y="3559"/>
                        <a:pt x="4787" y="3500"/>
                      </a:cubicBezTo>
                      <a:cubicBezTo>
                        <a:pt x="4918" y="3357"/>
                        <a:pt x="4918" y="3143"/>
                        <a:pt x="4775" y="3012"/>
                      </a:cubicBezTo>
                      <a:cubicBezTo>
                        <a:pt x="3525" y="1797"/>
                        <a:pt x="2096" y="797"/>
                        <a:pt x="537" y="35"/>
                      </a:cubicBezTo>
                      <a:cubicBezTo>
                        <a:pt x="489" y="12"/>
                        <a:pt x="439" y="0"/>
                        <a:pt x="3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26"/>
                <p:cNvSpPr/>
                <p:nvPr/>
              </p:nvSpPr>
              <p:spPr>
                <a:xfrm>
                  <a:off x="4855439" y="1139211"/>
                  <a:ext cx="185984" cy="28864"/>
                </a:xfrm>
                <a:custGeom>
                  <a:avLst/>
                  <a:gdLst/>
                  <a:ahLst/>
                  <a:cxnLst/>
                  <a:rect l="l" t="t" r="r" b="b"/>
                  <a:pathLst>
                    <a:path w="5812" h="902" extrusionOk="0">
                      <a:moveTo>
                        <a:pt x="3137" y="1"/>
                      </a:moveTo>
                      <a:cubicBezTo>
                        <a:pt x="2189" y="1"/>
                        <a:pt x="1239" y="79"/>
                        <a:pt x="311" y="235"/>
                      </a:cubicBezTo>
                      <a:cubicBezTo>
                        <a:pt x="132" y="259"/>
                        <a:pt x="1" y="437"/>
                        <a:pt x="37" y="616"/>
                      </a:cubicBezTo>
                      <a:cubicBezTo>
                        <a:pt x="60" y="782"/>
                        <a:pt x="203" y="902"/>
                        <a:pt x="370" y="902"/>
                      </a:cubicBezTo>
                      <a:lnTo>
                        <a:pt x="430" y="902"/>
                      </a:lnTo>
                      <a:cubicBezTo>
                        <a:pt x="1305" y="753"/>
                        <a:pt x="2208" y="679"/>
                        <a:pt x="3111" y="679"/>
                      </a:cubicBezTo>
                      <a:cubicBezTo>
                        <a:pt x="3878" y="679"/>
                        <a:pt x="4645" y="733"/>
                        <a:pt x="5394" y="842"/>
                      </a:cubicBezTo>
                      <a:cubicBezTo>
                        <a:pt x="5410" y="844"/>
                        <a:pt x="5424" y="845"/>
                        <a:pt x="5439" y="845"/>
                      </a:cubicBezTo>
                      <a:cubicBezTo>
                        <a:pt x="5610" y="845"/>
                        <a:pt x="5754" y="721"/>
                        <a:pt x="5775" y="556"/>
                      </a:cubicBezTo>
                      <a:cubicBezTo>
                        <a:pt x="5811" y="366"/>
                        <a:pt x="5680" y="187"/>
                        <a:pt x="5490" y="163"/>
                      </a:cubicBezTo>
                      <a:cubicBezTo>
                        <a:pt x="4716" y="55"/>
                        <a:pt x="3927" y="1"/>
                        <a:pt x="31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26"/>
                <p:cNvSpPr/>
                <p:nvPr/>
              </p:nvSpPr>
              <p:spPr>
                <a:xfrm>
                  <a:off x="5184270" y="2182248"/>
                  <a:ext cx="185184" cy="24032"/>
                </a:xfrm>
                <a:custGeom>
                  <a:avLst/>
                  <a:gdLst/>
                  <a:ahLst/>
                  <a:cxnLst/>
                  <a:rect l="l" t="t" r="r" b="b"/>
                  <a:pathLst>
                    <a:path w="5787" h="751" extrusionOk="0">
                      <a:moveTo>
                        <a:pt x="345" y="1"/>
                      </a:moveTo>
                      <a:cubicBezTo>
                        <a:pt x="155" y="1"/>
                        <a:pt x="0" y="179"/>
                        <a:pt x="0" y="370"/>
                      </a:cubicBezTo>
                      <a:cubicBezTo>
                        <a:pt x="0" y="560"/>
                        <a:pt x="155" y="751"/>
                        <a:pt x="345" y="751"/>
                      </a:cubicBezTo>
                      <a:lnTo>
                        <a:pt x="5441" y="751"/>
                      </a:lnTo>
                      <a:cubicBezTo>
                        <a:pt x="5632" y="751"/>
                        <a:pt x="5786" y="560"/>
                        <a:pt x="5786" y="370"/>
                      </a:cubicBezTo>
                      <a:cubicBezTo>
                        <a:pt x="5786" y="179"/>
                        <a:pt x="5632" y="1"/>
                        <a:pt x="54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26"/>
                <p:cNvSpPr/>
                <p:nvPr/>
              </p:nvSpPr>
              <p:spPr>
                <a:xfrm>
                  <a:off x="110880" y="3387364"/>
                  <a:ext cx="192064" cy="19072"/>
                </a:xfrm>
                <a:custGeom>
                  <a:avLst/>
                  <a:gdLst/>
                  <a:ahLst/>
                  <a:cxnLst/>
                  <a:rect l="l" t="t" r="r" b="b"/>
                  <a:pathLst>
                    <a:path w="6002" h="596" extrusionOk="0">
                      <a:moveTo>
                        <a:pt x="334" y="0"/>
                      </a:moveTo>
                      <a:cubicBezTo>
                        <a:pt x="143" y="0"/>
                        <a:pt x="0" y="107"/>
                        <a:pt x="0" y="298"/>
                      </a:cubicBezTo>
                      <a:cubicBezTo>
                        <a:pt x="0" y="477"/>
                        <a:pt x="143" y="596"/>
                        <a:pt x="334" y="596"/>
                      </a:cubicBezTo>
                      <a:lnTo>
                        <a:pt x="5668" y="596"/>
                      </a:lnTo>
                      <a:cubicBezTo>
                        <a:pt x="5858" y="596"/>
                        <a:pt x="6001" y="477"/>
                        <a:pt x="6001" y="298"/>
                      </a:cubicBezTo>
                      <a:cubicBezTo>
                        <a:pt x="6001" y="107"/>
                        <a:pt x="5858" y="0"/>
                        <a:pt x="56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26"/>
                <p:cNvSpPr/>
                <p:nvPr/>
              </p:nvSpPr>
              <p:spPr>
                <a:xfrm>
                  <a:off x="792861" y="3387364"/>
                  <a:ext cx="192448" cy="19072"/>
                </a:xfrm>
                <a:custGeom>
                  <a:avLst/>
                  <a:gdLst/>
                  <a:ahLst/>
                  <a:cxnLst/>
                  <a:rect l="l" t="t" r="r" b="b"/>
                  <a:pathLst>
                    <a:path w="6014" h="596" extrusionOk="0">
                      <a:moveTo>
                        <a:pt x="346" y="0"/>
                      </a:moveTo>
                      <a:cubicBezTo>
                        <a:pt x="155" y="0"/>
                        <a:pt x="1" y="107"/>
                        <a:pt x="1" y="298"/>
                      </a:cubicBezTo>
                      <a:cubicBezTo>
                        <a:pt x="1" y="477"/>
                        <a:pt x="155" y="596"/>
                        <a:pt x="346" y="596"/>
                      </a:cubicBezTo>
                      <a:lnTo>
                        <a:pt x="5680" y="596"/>
                      </a:lnTo>
                      <a:cubicBezTo>
                        <a:pt x="5858" y="596"/>
                        <a:pt x="6013" y="477"/>
                        <a:pt x="6013" y="298"/>
                      </a:cubicBezTo>
                      <a:cubicBezTo>
                        <a:pt x="6013" y="107"/>
                        <a:pt x="5858" y="0"/>
                        <a:pt x="56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26"/>
                <p:cNvSpPr/>
                <p:nvPr/>
              </p:nvSpPr>
              <p:spPr>
                <a:xfrm>
                  <a:off x="451870" y="3387364"/>
                  <a:ext cx="192448" cy="19072"/>
                </a:xfrm>
                <a:custGeom>
                  <a:avLst/>
                  <a:gdLst/>
                  <a:ahLst/>
                  <a:cxnLst/>
                  <a:rect l="l" t="t" r="r" b="b"/>
                  <a:pathLst>
                    <a:path w="6014" h="596" extrusionOk="0">
                      <a:moveTo>
                        <a:pt x="346" y="0"/>
                      </a:moveTo>
                      <a:cubicBezTo>
                        <a:pt x="155" y="0"/>
                        <a:pt x="1" y="107"/>
                        <a:pt x="1" y="298"/>
                      </a:cubicBezTo>
                      <a:cubicBezTo>
                        <a:pt x="1" y="477"/>
                        <a:pt x="155" y="596"/>
                        <a:pt x="346" y="596"/>
                      </a:cubicBezTo>
                      <a:lnTo>
                        <a:pt x="5668" y="596"/>
                      </a:lnTo>
                      <a:cubicBezTo>
                        <a:pt x="5858" y="596"/>
                        <a:pt x="6013" y="477"/>
                        <a:pt x="6013" y="298"/>
                      </a:cubicBezTo>
                      <a:cubicBezTo>
                        <a:pt x="6013" y="107"/>
                        <a:pt x="5858" y="0"/>
                        <a:pt x="56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26"/>
                <p:cNvSpPr/>
                <p:nvPr/>
              </p:nvSpPr>
              <p:spPr>
                <a:xfrm>
                  <a:off x="1134236" y="3387364"/>
                  <a:ext cx="192448" cy="19072"/>
                </a:xfrm>
                <a:custGeom>
                  <a:avLst/>
                  <a:gdLst/>
                  <a:ahLst/>
                  <a:cxnLst/>
                  <a:rect l="l" t="t" r="r" b="b"/>
                  <a:pathLst>
                    <a:path w="6014" h="596" extrusionOk="0">
                      <a:moveTo>
                        <a:pt x="334" y="0"/>
                      </a:moveTo>
                      <a:cubicBezTo>
                        <a:pt x="155" y="0"/>
                        <a:pt x="1" y="107"/>
                        <a:pt x="1" y="298"/>
                      </a:cubicBezTo>
                      <a:cubicBezTo>
                        <a:pt x="1" y="477"/>
                        <a:pt x="155" y="596"/>
                        <a:pt x="334" y="596"/>
                      </a:cubicBezTo>
                      <a:lnTo>
                        <a:pt x="5668" y="596"/>
                      </a:lnTo>
                      <a:cubicBezTo>
                        <a:pt x="5858" y="596"/>
                        <a:pt x="6013" y="477"/>
                        <a:pt x="6013" y="298"/>
                      </a:cubicBezTo>
                      <a:cubicBezTo>
                        <a:pt x="6013" y="107"/>
                        <a:pt x="5858" y="0"/>
                        <a:pt x="56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26"/>
                <p:cNvSpPr/>
                <p:nvPr/>
              </p:nvSpPr>
              <p:spPr>
                <a:xfrm>
                  <a:off x="1469147" y="3387364"/>
                  <a:ext cx="171840" cy="23648"/>
                </a:xfrm>
                <a:custGeom>
                  <a:avLst/>
                  <a:gdLst/>
                  <a:ahLst/>
                  <a:cxnLst/>
                  <a:rect l="l" t="t" r="r" b="b"/>
                  <a:pathLst>
                    <a:path w="5370" h="739" extrusionOk="0">
                      <a:moveTo>
                        <a:pt x="357" y="0"/>
                      </a:moveTo>
                      <a:cubicBezTo>
                        <a:pt x="155" y="0"/>
                        <a:pt x="0" y="167"/>
                        <a:pt x="0" y="369"/>
                      </a:cubicBezTo>
                      <a:cubicBezTo>
                        <a:pt x="0" y="572"/>
                        <a:pt x="155" y="738"/>
                        <a:pt x="357" y="738"/>
                      </a:cubicBezTo>
                      <a:lnTo>
                        <a:pt x="5001" y="738"/>
                      </a:lnTo>
                      <a:cubicBezTo>
                        <a:pt x="5203" y="738"/>
                        <a:pt x="5370" y="572"/>
                        <a:pt x="5370" y="369"/>
                      </a:cubicBezTo>
                      <a:cubicBezTo>
                        <a:pt x="5370" y="167"/>
                        <a:pt x="5203" y="0"/>
                        <a:pt x="50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26"/>
                <p:cNvSpPr/>
                <p:nvPr/>
              </p:nvSpPr>
              <p:spPr>
                <a:xfrm>
                  <a:off x="2096249" y="3387364"/>
                  <a:ext cx="184832" cy="19072"/>
                </a:xfrm>
                <a:custGeom>
                  <a:avLst/>
                  <a:gdLst/>
                  <a:ahLst/>
                  <a:cxnLst/>
                  <a:rect l="l" t="t" r="r" b="b"/>
                  <a:pathLst>
                    <a:path w="5776" h="596" extrusionOk="0">
                      <a:moveTo>
                        <a:pt x="334" y="0"/>
                      </a:moveTo>
                      <a:cubicBezTo>
                        <a:pt x="144" y="0"/>
                        <a:pt x="1" y="107"/>
                        <a:pt x="1" y="298"/>
                      </a:cubicBezTo>
                      <a:cubicBezTo>
                        <a:pt x="1" y="477"/>
                        <a:pt x="144" y="596"/>
                        <a:pt x="334" y="596"/>
                      </a:cubicBezTo>
                      <a:lnTo>
                        <a:pt x="5430" y="596"/>
                      </a:lnTo>
                      <a:cubicBezTo>
                        <a:pt x="5621" y="596"/>
                        <a:pt x="5775" y="477"/>
                        <a:pt x="5775" y="298"/>
                      </a:cubicBezTo>
                      <a:cubicBezTo>
                        <a:pt x="5775" y="107"/>
                        <a:pt x="5621" y="0"/>
                        <a:pt x="54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26"/>
                <p:cNvSpPr/>
                <p:nvPr/>
              </p:nvSpPr>
              <p:spPr>
                <a:xfrm>
                  <a:off x="1783450" y="3387364"/>
                  <a:ext cx="184832" cy="19072"/>
                </a:xfrm>
                <a:custGeom>
                  <a:avLst/>
                  <a:gdLst/>
                  <a:ahLst/>
                  <a:cxnLst/>
                  <a:rect l="l" t="t" r="r" b="b"/>
                  <a:pathLst>
                    <a:path w="5776" h="596" extrusionOk="0">
                      <a:moveTo>
                        <a:pt x="334" y="0"/>
                      </a:moveTo>
                      <a:cubicBezTo>
                        <a:pt x="144" y="0"/>
                        <a:pt x="1" y="107"/>
                        <a:pt x="1" y="298"/>
                      </a:cubicBezTo>
                      <a:cubicBezTo>
                        <a:pt x="1" y="477"/>
                        <a:pt x="144" y="596"/>
                        <a:pt x="334" y="596"/>
                      </a:cubicBezTo>
                      <a:lnTo>
                        <a:pt x="5430" y="596"/>
                      </a:lnTo>
                      <a:cubicBezTo>
                        <a:pt x="5621" y="596"/>
                        <a:pt x="5775" y="477"/>
                        <a:pt x="5775" y="298"/>
                      </a:cubicBezTo>
                      <a:cubicBezTo>
                        <a:pt x="5775" y="107"/>
                        <a:pt x="5621" y="0"/>
                        <a:pt x="54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26"/>
                <p:cNvSpPr/>
                <p:nvPr/>
              </p:nvSpPr>
              <p:spPr>
                <a:xfrm>
                  <a:off x="2422392" y="3387364"/>
                  <a:ext cx="185184" cy="19072"/>
                </a:xfrm>
                <a:custGeom>
                  <a:avLst/>
                  <a:gdLst/>
                  <a:ahLst/>
                  <a:cxnLst/>
                  <a:rect l="l" t="t" r="r" b="b"/>
                  <a:pathLst>
                    <a:path w="5787" h="596" extrusionOk="0">
                      <a:moveTo>
                        <a:pt x="346" y="0"/>
                      </a:moveTo>
                      <a:cubicBezTo>
                        <a:pt x="155" y="0"/>
                        <a:pt x="1" y="107"/>
                        <a:pt x="1" y="298"/>
                      </a:cubicBezTo>
                      <a:cubicBezTo>
                        <a:pt x="1" y="477"/>
                        <a:pt x="155" y="596"/>
                        <a:pt x="346" y="596"/>
                      </a:cubicBezTo>
                      <a:lnTo>
                        <a:pt x="5442" y="596"/>
                      </a:lnTo>
                      <a:cubicBezTo>
                        <a:pt x="5632" y="596"/>
                        <a:pt x="5787" y="477"/>
                        <a:pt x="5787" y="298"/>
                      </a:cubicBezTo>
                      <a:cubicBezTo>
                        <a:pt x="5787" y="107"/>
                        <a:pt x="5632" y="0"/>
                        <a:pt x="5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26"/>
                <p:cNvSpPr/>
                <p:nvPr/>
              </p:nvSpPr>
              <p:spPr>
                <a:xfrm>
                  <a:off x="2748918" y="3387364"/>
                  <a:ext cx="184800" cy="19072"/>
                </a:xfrm>
                <a:custGeom>
                  <a:avLst/>
                  <a:gdLst/>
                  <a:ahLst/>
                  <a:cxnLst/>
                  <a:rect l="l" t="t" r="r" b="b"/>
                  <a:pathLst>
                    <a:path w="5775" h="596" extrusionOk="0">
                      <a:moveTo>
                        <a:pt x="334" y="0"/>
                      </a:moveTo>
                      <a:cubicBezTo>
                        <a:pt x="143" y="0"/>
                        <a:pt x="0" y="107"/>
                        <a:pt x="0" y="298"/>
                      </a:cubicBezTo>
                      <a:cubicBezTo>
                        <a:pt x="0" y="477"/>
                        <a:pt x="143" y="596"/>
                        <a:pt x="334" y="596"/>
                      </a:cubicBezTo>
                      <a:lnTo>
                        <a:pt x="5441" y="596"/>
                      </a:lnTo>
                      <a:cubicBezTo>
                        <a:pt x="5620" y="596"/>
                        <a:pt x="5775" y="477"/>
                        <a:pt x="5775" y="298"/>
                      </a:cubicBezTo>
                      <a:cubicBezTo>
                        <a:pt x="5775" y="107"/>
                        <a:pt x="5620" y="0"/>
                        <a:pt x="544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26"/>
                <p:cNvSpPr/>
                <p:nvPr/>
              </p:nvSpPr>
              <p:spPr>
                <a:xfrm>
                  <a:off x="3401556" y="3387364"/>
                  <a:ext cx="184832" cy="19072"/>
                </a:xfrm>
                <a:custGeom>
                  <a:avLst/>
                  <a:gdLst/>
                  <a:ahLst/>
                  <a:cxnLst/>
                  <a:rect l="l" t="t" r="r" b="b"/>
                  <a:pathLst>
                    <a:path w="5776" h="596" extrusionOk="0">
                      <a:moveTo>
                        <a:pt x="334" y="0"/>
                      </a:moveTo>
                      <a:cubicBezTo>
                        <a:pt x="155" y="0"/>
                        <a:pt x="1" y="107"/>
                        <a:pt x="1" y="298"/>
                      </a:cubicBezTo>
                      <a:cubicBezTo>
                        <a:pt x="1" y="477"/>
                        <a:pt x="155" y="596"/>
                        <a:pt x="334" y="596"/>
                      </a:cubicBezTo>
                      <a:lnTo>
                        <a:pt x="5442" y="596"/>
                      </a:lnTo>
                      <a:cubicBezTo>
                        <a:pt x="5620" y="596"/>
                        <a:pt x="5775" y="477"/>
                        <a:pt x="5775" y="298"/>
                      </a:cubicBezTo>
                      <a:cubicBezTo>
                        <a:pt x="5775" y="107"/>
                        <a:pt x="5620" y="0"/>
                        <a:pt x="5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26"/>
                <p:cNvSpPr/>
                <p:nvPr/>
              </p:nvSpPr>
              <p:spPr>
                <a:xfrm>
                  <a:off x="3075061" y="3387364"/>
                  <a:ext cx="185184" cy="19072"/>
                </a:xfrm>
                <a:custGeom>
                  <a:avLst/>
                  <a:gdLst/>
                  <a:ahLst/>
                  <a:cxnLst/>
                  <a:rect l="l" t="t" r="r" b="b"/>
                  <a:pathLst>
                    <a:path w="5787" h="596" extrusionOk="0">
                      <a:moveTo>
                        <a:pt x="345" y="0"/>
                      </a:moveTo>
                      <a:cubicBezTo>
                        <a:pt x="155" y="0"/>
                        <a:pt x="0" y="107"/>
                        <a:pt x="0" y="298"/>
                      </a:cubicBezTo>
                      <a:cubicBezTo>
                        <a:pt x="0" y="477"/>
                        <a:pt x="155" y="596"/>
                        <a:pt x="345" y="596"/>
                      </a:cubicBezTo>
                      <a:lnTo>
                        <a:pt x="5441" y="596"/>
                      </a:lnTo>
                      <a:cubicBezTo>
                        <a:pt x="5632" y="596"/>
                        <a:pt x="5786" y="477"/>
                        <a:pt x="5786" y="298"/>
                      </a:cubicBezTo>
                      <a:cubicBezTo>
                        <a:pt x="5786" y="107"/>
                        <a:pt x="5632" y="0"/>
                        <a:pt x="544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26"/>
                <p:cNvSpPr/>
                <p:nvPr/>
              </p:nvSpPr>
              <p:spPr>
                <a:xfrm>
                  <a:off x="8210510" y="2182248"/>
                  <a:ext cx="192416" cy="24032"/>
                </a:xfrm>
                <a:custGeom>
                  <a:avLst/>
                  <a:gdLst/>
                  <a:ahLst/>
                  <a:cxnLst/>
                  <a:rect l="l" t="t" r="r" b="b"/>
                  <a:pathLst>
                    <a:path w="6013" h="751" extrusionOk="0">
                      <a:moveTo>
                        <a:pt x="333" y="1"/>
                      </a:moveTo>
                      <a:cubicBezTo>
                        <a:pt x="155" y="1"/>
                        <a:pt x="0" y="179"/>
                        <a:pt x="0" y="370"/>
                      </a:cubicBezTo>
                      <a:cubicBezTo>
                        <a:pt x="0" y="560"/>
                        <a:pt x="155" y="751"/>
                        <a:pt x="333" y="751"/>
                      </a:cubicBezTo>
                      <a:lnTo>
                        <a:pt x="5667" y="751"/>
                      </a:lnTo>
                      <a:cubicBezTo>
                        <a:pt x="5858" y="751"/>
                        <a:pt x="6013" y="560"/>
                        <a:pt x="6013" y="370"/>
                      </a:cubicBezTo>
                      <a:cubicBezTo>
                        <a:pt x="6013" y="179"/>
                        <a:pt x="5858" y="1"/>
                        <a:pt x="566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26"/>
                <p:cNvSpPr/>
                <p:nvPr/>
              </p:nvSpPr>
              <p:spPr>
                <a:xfrm>
                  <a:off x="7869135" y="2182248"/>
                  <a:ext cx="192416" cy="24032"/>
                </a:xfrm>
                <a:custGeom>
                  <a:avLst/>
                  <a:gdLst/>
                  <a:ahLst/>
                  <a:cxnLst/>
                  <a:rect l="l" t="t" r="r" b="b"/>
                  <a:pathLst>
                    <a:path w="6013" h="751" extrusionOk="0">
                      <a:moveTo>
                        <a:pt x="345" y="1"/>
                      </a:moveTo>
                      <a:cubicBezTo>
                        <a:pt x="155" y="1"/>
                        <a:pt x="0" y="179"/>
                        <a:pt x="0" y="370"/>
                      </a:cubicBezTo>
                      <a:cubicBezTo>
                        <a:pt x="0" y="560"/>
                        <a:pt x="155" y="751"/>
                        <a:pt x="345" y="751"/>
                      </a:cubicBezTo>
                      <a:lnTo>
                        <a:pt x="5679" y="751"/>
                      </a:lnTo>
                      <a:cubicBezTo>
                        <a:pt x="5858" y="751"/>
                        <a:pt x="6013" y="560"/>
                        <a:pt x="6013" y="370"/>
                      </a:cubicBezTo>
                      <a:cubicBezTo>
                        <a:pt x="6013" y="179"/>
                        <a:pt x="5858" y="1"/>
                        <a:pt x="567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26"/>
                <p:cNvSpPr/>
                <p:nvPr/>
              </p:nvSpPr>
              <p:spPr>
                <a:xfrm>
                  <a:off x="8545389" y="2182248"/>
                  <a:ext cx="171872" cy="24032"/>
                </a:xfrm>
                <a:custGeom>
                  <a:avLst/>
                  <a:gdLst/>
                  <a:ahLst/>
                  <a:cxnLst/>
                  <a:rect l="l" t="t" r="r" b="b"/>
                  <a:pathLst>
                    <a:path w="5371" h="751" extrusionOk="0">
                      <a:moveTo>
                        <a:pt x="358" y="1"/>
                      </a:moveTo>
                      <a:cubicBezTo>
                        <a:pt x="155" y="1"/>
                        <a:pt x="1" y="168"/>
                        <a:pt x="1" y="370"/>
                      </a:cubicBezTo>
                      <a:cubicBezTo>
                        <a:pt x="1" y="572"/>
                        <a:pt x="155" y="751"/>
                        <a:pt x="358" y="751"/>
                      </a:cubicBezTo>
                      <a:lnTo>
                        <a:pt x="5001" y="751"/>
                      </a:lnTo>
                      <a:cubicBezTo>
                        <a:pt x="5204" y="751"/>
                        <a:pt x="5370" y="572"/>
                        <a:pt x="5370" y="370"/>
                      </a:cubicBezTo>
                      <a:cubicBezTo>
                        <a:pt x="5370" y="168"/>
                        <a:pt x="5204" y="1"/>
                        <a:pt x="50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26"/>
                <p:cNvSpPr/>
                <p:nvPr/>
              </p:nvSpPr>
              <p:spPr>
                <a:xfrm>
                  <a:off x="8873036" y="2182248"/>
                  <a:ext cx="192064" cy="24032"/>
                </a:xfrm>
                <a:custGeom>
                  <a:avLst/>
                  <a:gdLst/>
                  <a:ahLst/>
                  <a:cxnLst/>
                  <a:rect l="l" t="t" r="r" b="b"/>
                  <a:pathLst>
                    <a:path w="6002" h="751" extrusionOk="0">
                      <a:moveTo>
                        <a:pt x="334" y="1"/>
                      </a:moveTo>
                      <a:cubicBezTo>
                        <a:pt x="144" y="1"/>
                        <a:pt x="1" y="179"/>
                        <a:pt x="1" y="370"/>
                      </a:cubicBezTo>
                      <a:cubicBezTo>
                        <a:pt x="1" y="560"/>
                        <a:pt x="144" y="751"/>
                        <a:pt x="334" y="751"/>
                      </a:cubicBezTo>
                      <a:lnTo>
                        <a:pt x="5668" y="751"/>
                      </a:lnTo>
                      <a:cubicBezTo>
                        <a:pt x="5859" y="751"/>
                        <a:pt x="6002" y="560"/>
                        <a:pt x="6002" y="370"/>
                      </a:cubicBezTo>
                      <a:cubicBezTo>
                        <a:pt x="6002"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94" name="Google Shape;731;p26">
            <a:extLst>
              <a:ext uri="{FF2B5EF4-FFF2-40B4-BE49-F238E27FC236}">
                <a16:creationId xmlns:a16="http://schemas.microsoft.com/office/drawing/2014/main" id="{797311ED-D6A9-4350-9B7B-B6104446B51C}"/>
              </a:ext>
            </a:extLst>
          </p:cNvPr>
          <p:cNvSpPr txBox="1"/>
          <p:nvPr/>
        </p:nvSpPr>
        <p:spPr>
          <a:xfrm>
            <a:off x="33236" y="2422119"/>
            <a:ext cx="2432963" cy="7275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1200" dirty="0">
                <a:solidFill>
                  <a:srgbClr val="434343"/>
                </a:solidFill>
                <a:latin typeface="Roboto"/>
                <a:ea typeface="Roboto"/>
                <a:cs typeface="Roboto"/>
                <a:sym typeface="Roboto"/>
              </a:rPr>
              <a:t>Reading being taught once a week was not enough. Data didn’t show enough progress and assessment was not robust.</a:t>
            </a:r>
            <a:endParaRPr sz="1200" dirty="0">
              <a:solidFill>
                <a:srgbClr val="434343"/>
              </a:solidFill>
              <a:latin typeface="Roboto"/>
              <a:ea typeface="Roboto"/>
              <a:cs typeface="Roboto"/>
              <a:sym typeface="Roboto"/>
            </a:endParaRPr>
          </a:p>
        </p:txBody>
      </p:sp>
      <p:sp>
        <p:nvSpPr>
          <p:cNvPr id="95" name="Google Shape;731;p26">
            <a:extLst>
              <a:ext uri="{FF2B5EF4-FFF2-40B4-BE49-F238E27FC236}">
                <a16:creationId xmlns:a16="http://schemas.microsoft.com/office/drawing/2014/main" id="{1F49E40D-6782-4ED4-BFD1-82EBB701F54E}"/>
              </a:ext>
            </a:extLst>
          </p:cNvPr>
          <p:cNvSpPr txBox="1"/>
          <p:nvPr/>
        </p:nvSpPr>
        <p:spPr>
          <a:xfrm>
            <a:off x="6664928" y="3501151"/>
            <a:ext cx="2432963" cy="7275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GB" sz="1200" dirty="0">
                <a:solidFill>
                  <a:srgbClr val="434343"/>
                </a:solidFill>
                <a:latin typeface="Roboto"/>
                <a:ea typeface="Roboto"/>
                <a:cs typeface="Roboto"/>
                <a:sym typeface="Roboto"/>
              </a:rPr>
              <a:t>Reading being taught once a week was not enough. Data didn’t show enough progress and assessment was not robust.</a:t>
            </a:r>
            <a:endParaRPr sz="1200" dirty="0">
              <a:solidFill>
                <a:srgbClr val="434343"/>
              </a:solidFill>
              <a:latin typeface="Roboto"/>
              <a:ea typeface="Roboto"/>
              <a:cs typeface="Roboto"/>
              <a:sym typeface="Roboto"/>
            </a:endParaRPr>
          </a:p>
        </p:txBody>
      </p:sp>
      <p:sp>
        <p:nvSpPr>
          <p:cNvPr id="2" name="TextBox 1">
            <a:extLst>
              <a:ext uri="{FF2B5EF4-FFF2-40B4-BE49-F238E27FC236}">
                <a16:creationId xmlns:a16="http://schemas.microsoft.com/office/drawing/2014/main" id="{ED7A8EF6-02E4-4544-8C32-31FA13781406}"/>
              </a:ext>
            </a:extLst>
          </p:cNvPr>
          <p:cNvSpPr txBox="1"/>
          <p:nvPr/>
        </p:nvSpPr>
        <p:spPr>
          <a:xfrm>
            <a:off x="263263" y="1360103"/>
            <a:ext cx="2584343" cy="523220"/>
          </a:xfrm>
          <a:prstGeom prst="rect">
            <a:avLst/>
          </a:prstGeom>
          <a:noFill/>
        </p:spPr>
        <p:txBody>
          <a:bodyPr wrap="square" rtlCol="0">
            <a:spAutoFit/>
          </a:bodyPr>
          <a:lstStyle/>
          <a:p>
            <a:r>
              <a:rPr lang="en-GB" sz="2800" b="1" dirty="0">
                <a:solidFill>
                  <a:srgbClr val="69E781"/>
                </a:solidFill>
                <a:latin typeface="Roboto" panose="020B0604020202020204" charset="0"/>
                <a:ea typeface="Roboto" panose="020B0604020202020204" charset="0"/>
              </a:rPr>
              <a:t>English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C04C5-2238-4333-9386-F668D88A2344}"/>
              </a:ext>
            </a:extLst>
          </p:cNvPr>
          <p:cNvSpPr>
            <a:spLocks noGrp="1"/>
          </p:cNvSpPr>
          <p:nvPr>
            <p:ph type="title"/>
          </p:nvPr>
        </p:nvSpPr>
        <p:spPr>
          <a:xfrm>
            <a:off x="630181" y="196253"/>
            <a:ext cx="7723500" cy="481200"/>
          </a:xfrm>
        </p:spPr>
        <p:txBody>
          <a:bodyPr/>
          <a:lstStyle/>
          <a:p>
            <a:r>
              <a:rPr lang="en-GB" dirty="0"/>
              <a:t>What did we do?</a:t>
            </a:r>
          </a:p>
        </p:txBody>
      </p:sp>
      <p:graphicFrame>
        <p:nvGraphicFramePr>
          <p:cNvPr id="3" name="Table 2">
            <a:extLst>
              <a:ext uri="{FF2B5EF4-FFF2-40B4-BE49-F238E27FC236}">
                <a16:creationId xmlns:a16="http://schemas.microsoft.com/office/drawing/2014/main" id="{4E37BA10-AEB4-41B5-A8FB-F982D0C12533}"/>
              </a:ext>
            </a:extLst>
          </p:cNvPr>
          <p:cNvGraphicFramePr>
            <a:graphicFrameLocks noGrp="1"/>
          </p:cNvGraphicFramePr>
          <p:nvPr>
            <p:extLst>
              <p:ext uri="{D42A27DB-BD31-4B8C-83A1-F6EECF244321}">
                <p14:modId xmlns:p14="http://schemas.microsoft.com/office/powerpoint/2010/main" val="1935796955"/>
              </p:ext>
            </p:extLst>
          </p:nvPr>
        </p:nvGraphicFramePr>
        <p:xfrm>
          <a:off x="489458" y="757546"/>
          <a:ext cx="8320817" cy="4024875"/>
        </p:xfrm>
        <a:graphic>
          <a:graphicData uri="http://schemas.openxmlformats.org/drawingml/2006/table">
            <a:tbl>
              <a:tblPr firstRow="1" bandRow="1">
                <a:tableStyleId>{21E4AEA4-8DFA-4A89-87EB-49C32662AFE0}</a:tableStyleId>
              </a:tblPr>
              <a:tblGrid>
                <a:gridCol w="1119084">
                  <a:extLst>
                    <a:ext uri="{9D8B030D-6E8A-4147-A177-3AD203B41FA5}">
                      <a16:colId xmlns:a16="http://schemas.microsoft.com/office/drawing/2014/main" val="7434671"/>
                    </a:ext>
                  </a:extLst>
                </a:gridCol>
                <a:gridCol w="7201733">
                  <a:extLst>
                    <a:ext uri="{9D8B030D-6E8A-4147-A177-3AD203B41FA5}">
                      <a16:colId xmlns:a16="http://schemas.microsoft.com/office/drawing/2014/main" val="195839853"/>
                    </a:ext>
                  </a:extLst>
                </a:gridCol>
              </a:tblGrid>
              <a:tr h="276994">
                <a:tc>
                  <a:txBody>
                    <a:bodyPr/>
                    <a:lstStyle/>
                    <a:p>
                      <a:r>
                        <a:rPr lang="en-GB" sz="1200" dirty="0"/>
                        <a:t>Area</a:t>
                      </a:r>
                    </a:p>
                  </a:txBody>
                  <a:tcPr/>
                </a:tc>
                <a:tc>
                  <a:txBody>
                    <a:bodyPr/>
                    <a:lstStyle/>
                    <a:p>
                      <a:r>
                        <a:rPr lang="en-GB" sz="1200" dirty="0"/>
                        <a:t>Change</a:t>
                      </a:r>
                    </a:p>
                  </a:txBody>
                  <a:tcPr/>
                </a:tc>
                <a:extLst>
                  <a:ext uri="{0D108BD9-81ED-4DB2-BD59-A6C34878D82A}">
                    <a16:rowId xmlns:a16="http://schemas.microsoft.com/office/drawing/2014/main" val="1364815141"/>
                  </a:ext>
                </a:extLst>
              </a:tr>
              <a:tr h="730361">
                <a:tc>
                  <a:txBody>
                    <a:bodyPr/>
                    <a:lstStyle/>
                    <a:p>
                      <a:r>
                        <a:rPr lang="en-GB" sz="1200" dirty="0"/>
                        <a:t>Reading</a:t>
                      </a:r>
                    </a:p>
                  </a:txBody>
                  <a:tcPr/>
                </a:tc>
                <a:tc>
                  <a:txBody>
                    <a:bodyPr/>
                    <a:lstStyle/>
                    <a:p>
                      <a:r>
                        <a:rPr lang="en-GB" sz="1200" dirty="0"/>
                        <a:t>Whole class reading 4x a week</a:t>
                      </a:r>
                    </a:p>
                    <a:p>
                      <a:r>
                        <a:rPr lang="en-GB" sz="1200" dirty="0"/>
                        <a:t>All children to have Guided Reading once a week</a:t>
                      </a:r>
                    </a:p>
                    <a:p>
                      <a:r>
                        <a:rPr lang="en-GB" sz="1200" dirty="0"/>
                        <a:t>VIPERS to continue to be used for skills and achievement statements for planning the teaching of reading</a:t>
                      </a:r>
                    </a:p>
                    <a:p>
                      <a:r>
                        <a:rPr lang="en-GB" sz="1200" dirty="0"/>
                        <a:t>PM Benchmarking for book band assessment</a:t>
                      </a:r>
                    </a:p>
                    <a:p>
                      <a:r>
                        <a:rPr lang="en-GB" sz="1200" dirty="0"/>
                        <a:t>Literature and Poetry Spine developed – Key texts, significant author, significant poet</a:t>
                      </a:r>
                    </a:p>
                    <a:p>
                      <a:r>
                        <a:rPr lang="en-GB" sz="1200" dirty="0"/>
                        <a:t>Achievement statements implemented to show progress in reading</a:t>
                      </a:r>
                    </a:p>
                  </a:txBody>
                  <a:tcPr/>
                </a:tc>
                <a:extLst>
                  <a:ext uri="{0D108BD9-81ED-4DB2-BD59-A6C34878D82A}">
                    <a16:rowId xmlns:a16="http://schemas.microsoft.com/office/drawing/2014/main" val="1282455571"/>
                  </a:ext>
                </a:extLst>
              </a:tr>
              <a:tr h="730361">
                <a:tc>
                  <a:txBody>
                    <a:bodyPr/>
                    <a:lstStyle/>
                    <a:p>
                      <a:r>
                        <a:rPr lang="en-GB" sz="1200" dirty="0"/>
                        <a:t>Writing</a:t>
                      </a:r>
                    </a:p>
                  </a:txBody>
                  <a:tcPr/>
                </a:tc>
                <a:tc>
                  <a:txBody>
                    <a:bodyPr/>
                    <a:lstStyle/>
                    <a:p>
                      <a:r>
                        <a:rPr lang="en-GB" sz="1200" dirty="0"/>
                        <a:t>Work with class teachers to designate novels so that spread across all year groups is effective</a:t>
                      </a:r>
                    </a:p>
                    <a:p>
                      <a:r>
                        <a:rPr lang="en-GB" sz="1200" dirty="0"/>
                        <a:t>Writing genres reviewed and allocated in LTP for good coverage across all year groups</a:t>
                      </a:r>
                    </a:p>
                    <a:p>
                      <a:r>
                        <a:rPr lang="en-GB" sz="1200" dirty="0"/>
                        <a:t>Moderation of writing rigorously planned at school, cluster and local authority levels for the year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200" dirty="0"/>
                        <a:t>Achievement statements implemented to show progress in writing</a:t>
                      </a:r>
                    </a:p>
                  </a:txBody>
                  <a:tcPr/>
                </a:tc>
                <a:extLst>
                  <a:ext uri="{0D108BD9-81ED-4DB2-BD59-A6C34878D82A}">
                    <a16:rowId xmlns:a16="http://schemas.microsoft.com/office/drawing/2014/main" val="80288910"/>
                  </a:ext>
                </a:extLst>
              </a:tr>
              <a:tr h="730361">
                <a:tc>
                  <a:txBody>
                    <a:bodyPr/>
                    <a:lstStyle/>
                    <a:p>
                      <a:r>
                        <a:rPr lang="en-GB" sz="1200" dirty="0"/>
                        <a:t>Spelling</a:t>
                      </a:r>
                    </a:p>
                  </a:txBody>
                  <a:tcPr/>
                </a:tc>
                <a:tc>
                  <a:txBody>
                    <a:bodyPr/>
                    <a:lstStyle/>
                    <a:p>
                      <a:r>
                        <a:rPr lang="en-GB" sz="1200" dirty="0"/>
                        <a:t>Introduction of new spelling programme – No Nonsense Spelling</a:t>
                      </a:r>
                    </a:p>
                    <a:p>
                      <a:r>
                        <a:rPr lang="en-GB" sz="1200" dirty="0"/>
                        <a:t>Training given to staff on September Inset Day</a:t>
                      </a:r>
                    </a:p>
                    <a:p>
                      <a:r>
                        <a:rPr lang="en-GB" sz="1200" dirty="0"/>
                        <a:t>Specific Spelling and Handwriting books allocated</a:t>
                      </a:r>
                    </a:p>
                    <a:p>
                      <a:r>
                        <a:rPr lang="en-GB" sz="1200" dirty="0"/>
                        <a:t>LTPs developed so that pace of learning is maintained</a:t>
                      </a:r>
                    </a:p>
                  </a:txBody>
                  <a:tcPr/>
                </a:tc>
                <a:extLst>
                  <a:ext uri="{0D108BD9-81ED-4DB2-BD59-A6C34878D82A}">
                    <a16:rowId xmlns:a16="http://schemas.microsoft.com/office/drawing/2014/main" val="2393655970"/>
                  </a:ext>
                </a:extLst>
              </a:tr>
              <a:tr h="730361">
                <a:tc>
                  <a:txBody>
                    <a:bodyPr/>
                    <a:lstStyle/>
                    <a:p>
                      <a:r>
                        <a:rPr lang="en-GB" sz="1200" dirty="0"/>
                        <a:t>Handwriting </a:t>
                      </a:r>
                    </a:p>
                  </a:txBody>
                  <a:tcPr/>
                </a:tc>
                <a:tc>
                  <a:txBody>
                    <a:bodyPr/>
                    <a:lstStyle/>
                    <a:p>
                      <a:r>
                        <a:rPr lang="en-GB" sz="1200" dirty="0"/>
                        <a:t>Removal of the scheme and discussion about expectations laid out as a school and staff team</a:t>
                      </a:r>
                    </a:p>
                    <a:p>
                      <a:r>
                        <a:rPr lang="en-GB" sz="1200" dirty="0"/>
                        <a:t>Teaching of joins to take place in year 2 – LTP for this developed </a:t>
                      </a:r>
                    </a:p>
                    <a:p>
                      <a:endParaRPr lang="en-GB" sz="1200" dirty="0"/>
                    </a:p>
                  </a:txBody>
                  <a:tcPr/>
                </a:tc>
                <a:extLst>
                  <a:ext uri="{0D108BD9-81ED-4DB2-BD59-A6C34878D82A}">
                    <a16:rowId xmlns:a16="http://schemas.microsoft.com/office/drawing/2014/main" val="2119848680"/>
                  </a:ext>
                </a:extLst>
              </a:tr>
            </a:tbl>
          </a:graphicData>
        </a:graphic>
      </p:graphicFrame>
    </p:spTree>
    <p:extLst>
      <p:ext uri="{BB962C8B-B14F-4D97-AF65-F5344CB8AC3E}">
        <p14:creationId xmlns:p14="http://schemas.microsoft.com/office/powerpoint/2010/main" val="3182939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grpSp>
        <p:nvGrpSpPr>
          <p:cNvPr id="722" name="Google Shape;722;p26"/>
          <p:cNvGrpSpPr/>
          <p:nvPr/>
        </p:nvGrpSpPr>
        <p:grpSpPr>
          <a:xfrm>
            <a:off x="5700876" y="3020453"/>
            <a:ext cx="2388888" cy="597056"/>
            <a:chOff x="5700876" y="3020453"/>
            <a:chExt cx="1868251" cy="597056"/>
          </a:xfrm>
        </p:grpSpPr>
        <p:sp>
          <p:nvSpPr>
            <p:cNvPr id="723" name="Google Shape;723;p26"/>
            <p:cNvSpPr/>
            <p:nvPr/>
          </p:nvSpPr>
          <p:spPr>
            <a:xfrm>
              <a:off x="6637925" y="3156650"/>
              <a:ext cx="931202" cy="324640"/>
            </a:xfrm>
            <a:custGeom>
              <a:avLst/>
              <a:gdLst/>
              <a:ahLst/>
              <a:cxnLst/>
              <a:rect l="l" t="t" r="r" b="b"/>
              <a:pathLst>
                <a:path w="27766" h="10145" extrusionOk="0">
                  <a:moveTo>
                    <a:pt x="0" y="1"/>
                  </a:moveTo>
                  <a:lnTo>
                    <a:pt x="0" y="10145"/>
                  </a:lnTo>
                  <a:lnTo>
                    <a:pt x="22694" y="10145"/>
                  </a:lnTo>
                  <a:cubicBezTo>
                    <a:pt x="25503" y="10145"/>
                    <a:pt x="27766" y="7871"/>
                    <a:pt x="27766" y="5073"/>
                  </a:cubicBezTo>
                  <a:cubicBezTo>
                    <a:pt x="27766" y="2275"/>
                    <a:pt x="25503" y="1"/>
                    <a:pt x="2269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r" rtl="0">
                <a:spcBef>
                  <a:spcPts val="0"/>
                </a:spcBef>
                <a:spcAft>
                  <a:spcPts val="0"/>
                </a:spcAft>
                <a:buClr>
                  <a:schemeClr val="dk1"/>
                </a:buClr>
                <a:buSzPts val="1100"/>
                <a:buFont typeface="Arial"/>
                <a:buNone/>
              </a:pPr>
              <a:r>
                <a:rPr lang="en" sz="1100" dirty="0">
                  <a:solidFill>
                    <a:srgbClr val="FFFFFF"/>
                  </a:solidFill>
                  <a:latin typeface="Fira Sans Extra Condensed Medium"/>
                  <a:sym typeface="Fira Sans Extra Condensed Medium"/>
                </a:rPr>
                <a:t>Loss of Discre</a:t>
              </a:r>
              <a:r>
                <a:rPr lang="en-GB" sz="1100" dirty="0">
                  <a:solidFill>
                    <a:srgbClr val="FFFFFF"/>
                  </a:solidFill>
                  <a:latin typeface="Fira Sans Extra Condensed Medium"/>
                  <a:sym typeface="Fira Sans Extra Condensed Medium"/>
                </a:rPr>
                <a:t>te Subjects</a:t>
              </a:r>
              <a:r>
                <a:rPr lang="en" sz="1100" dirty="0">
                  <a:solidFill>
                    <a:srgbClr val="FFFFFF"/>
                  </a:solidFill>
                  <a:latin typeface="Fira Sans Extra Condensed Medium"/>
                  <a:sym typeface="Fira Sans Extra Condensed Medium"/>
                </a:rPr>
                <a:t> </a:t>
              </a:r>
              <a:endParaRPr sz="1100" dirty="0">
                <a:solidFill>
                  <a:schemeClr val="dk1"/>
                </a:solidFill>
              </a:endParaRPr>
            </a:p>
          </p:txBody>
        </p:sp>
        <p:sp>
          <p:nvSpPr>
            <p:cNvPr id="724" name="Google Shape;724;p26"/>
            <p:cNvSpPr/>
            <p:nvPr/>
          </p:nvSpPr>
          <p:spPr>
            <a:xfrm>
              <a:off x="5700876" y="3020453"/>
              <a:ext cx="597056" cy="597056"/>
            </a:xfrm>
            <a:custGeom>
              <a:avLst/>
              <a:gdLst/>
              <a:ahLst/>
              <a:cxnLst/>
              <a:rect l="l" t="t" r="r" b="b"/>
              <a:pathLst>
                <a:path w="18658" h="18658" extrusionOk="0">
                  <a:moveTo>
                    <a:pt x="9324" y="1"/>
                  </a:moveTo>
                  <a:cubicBezTo>
                    <a:pt x="4168" y="1"/>
                    <a:pt x="1" y="4180"/>
                    <a:pt x="1" y="9323"/>
                  </a:cubicBezTo>
                  <a:cubicBezTo>
                    <a:pt x="1" y="14479"/>
                    <a:pt x="4168" y="18658"/>
                    <a:pt x="9324" y="18658"/>
                  </a:cubicBezTo>
                  <a:cubicBezTo>
                    <a:pt x="14479" y="18658"/>
                    <a:pt x="18658" y="14479"/>
                    <a:pt x="18658" y="9323"/>
                  </a:cubicBezTo>
                  <a:cubicBezTo>
                    <a:pt x="18658" y="4180"/>
                    <a:pt x="14479" y="1"/>
                    <a:pt x="932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dirty="0">
                  <a:solidFill>
                    <a:srgbClr val="FFFFFF"/>
                  </a:solidFill>
                  <a:latin typeface="Fira Sans Extra Condensed"/>
                  <a:ea typeface="Fira Sans Extra Condensed"/>
                  <a:cs typeface="Fira Sans Extra Condensed"/>
                  <a:sym typeface="Fira Sans Extra Condensed"/>
                </a:rPr>
                <a:t>03</a:t>
              </a:r>
              <a:endParaRPr sz="1200" dirty="0">
                <a:solidFill>
                  <a:srgbClr val="FFFFFF"/>
                </a:solidFill>
                <a:latin typeface="Fira Sans Extra Condensed"/>
                <a:ea typeface="Fira Sans Extra Condensed"/>
                <a:cs typeface="Fira Sans Extra Condensed"/>
                <a:sym typeface="Fira Sans Extra Condensed"/>
              </a:endParaRPr>
            </a:p>
          </p:txBody>
        </p:sp>
      </p:grpSp>
      <p:grpSp>
        <p:nvGrpSpPr>
          <p:cNvPr id="725" name="Google Shape;725;p26"/>
          <p:cNvGrpSpPr/>
          <p:nvPr/>
        </p:nvGrpSpPr>
        <p:grpSpPr>
          <a:xfrm>
            <a:off x="1575875" y="1770057"/>
            <a:ext cx="1868403" cy="798944"/>
            <a:chOff x="1575875" y="1770057"/>
            <a:chExt cx="1868403" cy="798944"/>
          </a:xfrm>
        </p:grpSpPr>
        <p:sp>
          <p:nvSpPr>
            <p:cNvPr id="726" name="Google Shape;726;p26"/>
            <p:cNvSpPr/>
            <p:nvPr/>
          </p:nvSpPr>
          <p:spPr>
            <a:xfrm>
              <a:off x="1575875" y="1770057"/>
              <a:ext cx="931188" cy="662733"/>
            </a:xfrm>
            <a:custGeom>
              <a:avLst/>
              <a:gdLst/>
              <a:ahLst/>
              <a:cxnLst/>
              <a:rect l="l" t="t" r="r" b="b"/>
              <a:pathLst>
                <a:path w="27778" h="10145" extrusionOk="0">
                  <a:moveTo>
                    <a:pt x="5072" y="1"/>
                  </a:moveTo>
                  <a:cubicBezTo>
                    <a:pt x="2274" y="1"/>
                    <a:pt x="0" y="2275"/>
                    <a:pt x="0" y="5073"/>
                  </a:cubicBezTo>
                  <a:cubicBezTo>
                    <a:pt x="0" y="7871"/>
                    <a:pt x="2274" y="10145"/>
                    <a:pt x="5072" y="10145"/>
                  </a:cubicBezTo>
                  <a:lnTo>
                    <a:pt x="27778" y="10145"/>
                  </a:lnTo>
                  <a:lnTo>
                    <a:pt x="2777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100" dirty="0">
                  <a:solidFill>
                    <a:srgbClr val="FFFFFF"/>
                  </a:solidFill>
                  <a:latin typeface="Fira Sans Extra Condensed Medium"/>
                  <a:sym typeface="Fira Sans Extra Condensed Medium"/>
                </a:rPr>
                <a:t>Teachers as delivery partners</a:t>
              </a:r>
              <a:endParaRPr lang="en-GB" sz="1100" dirty="0"/>
            </a:p>
          </p:txBody>
        </p:sp>
        <p:sp>
          <p:nvSpPr>
            <p:cNvPr id="727" name="Google Shape;727;p26"/>
            <p:cNvSpPr/>
            <p:nvPr/>
          </p:nvSpPr>
          <p:spPr>
            <a:xfrm>
              <a:off x="2846838" y="1971945"/>
              <a:ext cx="597440" cy="597056"/>
            </a:xfrm>
            <a:custGeom>
              <a:avLst/>
              <a:gdLst/>
              <a:ahLst/>
              <a:cxnLst/>
              <a:rect l="l" t="t" r="r" b="b"/>
              <a:pathLst>
                <a:path w="18670" h="18658" extrusionOk="0">
                  <a:moveTo>
                    <a:pt x="9335" y="1"/>
                  </a:moveTo>
                  <a:cubicBezTo>
                    <a:pt x="4179" y="1"/>
                    <a:pt x="0" y="4180"/>
                    <a:pt x="0" y="9335"/>
                  </a:cubicBezTo>
                  <a:cubicBezTo>
                    <a:pt x="0" y="14479"/>
                    <a:pt x="4179" y="18658"/>
                    <a:pt x="9335" y="18658"/>
                  </a:cubicBezTo>
                  <a:cubicBezTo>
                    <a:pt x="14490" y="18658"/>
                    <a:pt x="18669" y="14479"/>
                    <a:pt x="18669" y="9335"/>
                  </a:cubicBezTo>
                  <a:cubicBezTo>
                    <a:pt x="18669" y="4180"/>
                    <a:pt x="14490" y="1"/>
                    <a:pt x="9335" y="1"/>
                  </a:cubicBezTo>
                  <a:close/>
                </a:path>
              </a:pathLst>
            </a:custGeom>
            <a:solidFill>
              <a:srgbClr val="69E7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rgbClr val="FFFFFF"/>
                  </a:solidFill>
                  <a:latin typeface="Fira Sans Extra Condensed"/>
                  <a:ea typeface="Fira Sans Extra Condensed"/>
                  <a:cs typeface="Fira Sans Extra Condensed"/>
                  <a:sym typeface="Fira Sans Extra Condensed"/>
                </a:rPr>
                <a:t>02</a:t>
              </a:r>
              <a:endParaRPr sz="2000">
                <a:solidFill>
                  <a:srgbClr val="FFFFFF"/>
                </a:solidFill>
                <a:latin typeface="Fira Sans Extra Condensed"/>
                <a:ea typeface="Fira Sans Extra Condensed"/>
                <a:cs typeface="Fira Sans Extra Condensed"/>
                <a:sym typeface="Fira Sans Extra Condensed"/>
              </a:endParaRPr>
            </a:p>
          </p:txBody>
        </p:sp>
      </p:grpSp>
      <p:grpSp>
        <p:nvGrpSpPr>
          <p:cNvPr id="728" name="Google Shape;728;p26"/>
          <p:cNvGrpSpPr/>
          <p:nvPr/>
        </p:nvGrpSpPr>
        <p:grpSpPr>
          <a:xfrm>
            <a:off x="244225" y="3597025"/>
            <a:ext cx="4239793" cy="727500"/>
            <a:chOff x="710275" y="3597025"/>
            <a:chExt cx="3773743" cy="727500"/>
          </a:xfrm>
        </p:grpSpPr>
        <p:sp>
          <p:nvSpPr>
            <p:cNvPr id="729" name="Google Shape;729;p26"/>
            <p:cNvSpPr/>
            <p:nvPr/>
          </p:nvSpPr>
          <p:spPr>
            <a:xfrm>
              <a:off x="2614800" y="3757875"/>
              <a:ext cx="931188" cy="324640"/>
            </a:xfrm>
            <a:custGeom>
              <a:avLst/>
              <a:gdLst/>
              <a:ahLst/>
              <a:cxnLst/>
              <a:rect l="l" t="t" r="r" b="b"/>
              <a:pathLst>
                <a:path w="27778" h="10145" extrusionOk="0">
                  <a:moveTo>
                    <a:pt x="5072" y="1"/>
                  </a:moveTo>
                  <a:cubicBezTo>
                    <a:pt x="2274" y="1"/>
                    <a:pt x="0" y="2275"/>
                    <a:pt x="0" y="5073"/>
                  </a:cubicBezTo>
                  <a:cubicBezTo>
                    <a:pt x="0" y="7871"/>
                    <a:pt x="2274" y="10145"/>
                    <a:pt x="5072" y="10145"/>
                  </a:cubicBezTo>
                  <a:lnTo>
                    <a:pt x="27778" y="10145"/>
                  </a:lnTo>
                  <a:lnTo>
                    <a:pt x="2777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 sz="1100" dirty="0">
                  <a:solidFill>
                    <a:srgbClr val="FFFFFF"/>
                  </a:solidFill>
                  <a:latin typeface="Fira Sans Extra Condensed Medium"/>
                  <a:sym typeface="Fira Sans Extra Condensed Medium"/>
                </a:rPr>
                <a:t>S</a:t>
              </a:r>
              <a:r>
                <a:rPr lang="en-GB" sz="1100" dirty="0">
                  <a:solidFill>
                    <a:srgbClr val="FFFFFF"/>
                  </a:solidFill>
                  <a:latin typeface="Fira Sans Extra Condensed Medium"/>
                  <a:sym typeface="Fira Sans Extra Condensed Medium"/>
                </a:rPr>
                <a:t>hallow Learning </a:t>
              </a:r>
              <a:endParaRPr sz="1100" dirty="0">
                <a:solidFill>
                  <a:schemeClr val="dk1"/>
                </a:solidFill>
              </a:endParaRPr>
            </a:p>
          </p:txBody>
        </p:sp>
        <p:sp>
          <p:nvSpPr>
            <p:cNvPr id="730" name="Google Shape;730;p26"/>
            <p:cNvSpPr/>
            <p:nvPr/>
          </p:nvSpPr>
          <p:spPr>
            <a:xfrm>
              <a:off x="3886962" y="3621667"/>
              <a:ext cx="597056" cy="597056"/>
            </a:xfrm>
            <a:custGeom>
              <a:avLst/>
              <a:gdLst/>
              <a:ahLst/>
              <a:cxnLst/>
              <a:rect l="l" t="t" r="r" b="b"/>
              <a:pathLst>
                <a:path w="18658" h="18658" extrusionOk="0">
                  <a:moveTo>
                    <a:pt x="9335" y="1"/>
                  </a:moveTo>
                  <a:cubicBezTo>
                    <a:pt x="4179" y="1"/>
                    <a:pt x="0" y="4180"/>
                    <a:pt x="0" y="9335"/>
                  </a:cubicBezTo>
                  <a:cubicBezTo>
                    <a:pt x="0" y="14479"/>
                    <a:pt x="4179" y="18658"/>
                    <a:pt x="9335" y="18658"/>
                  </a:cubicBezTo>
                  <a:cubicBezTo>
                    <a:pt x="14478" y="18658"/>
                    <a:pt x="18657" y="14479"/>
                    <a:pt x="18657" y="9335"/>
                  </a:cubicBezTo>
                  <a:cubicBezTo>
                    <a:pt x="18657" y="4180"/>
                    <a:pt x="14478" y="1"/>
                    <a:pt x="93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rgbClr val="FFFFFF"/>
                  </a:solidFill>
                  <a:latin typeface="Fira Sans Extra Condensed"/>
                  <a:ea typeface="Fira Sans Extra Condensed"/>
                  <a:cs typeface="Fira Sans Extra Condensed"/>
                  <a:sym typeface="Fira Sans Extra Condensed"/>
                </a:rPr>
                <a:t>01</a:t>
              </a:r>
              <a:endParaRPr sz="2000">
                <a:solidFill>
                  <a:srgbClr val="FFFFFF"/>
                </a:solidFill>
                <a:latin typeface="Fira Sans Extra Condensed"/>
                <a:ea typeface="Fira Sans Extra Condensed"/>
                <a:cs typeface="Fira Sans Extra Condensed"/>
                <a:sym typeface="Fira Sans Extra Condensed"/>
              </a:endParaRPr>
            </a:p>
          </p:txBody>
        </p:sp>
        <p:sp>
          <p:nvSpPr>
            <p:cNvPr id="731" name="Google Shape;731;p26"/>
            <p:cNvSpPr txBox="1"/>
            <p:nvPr/>
          </p:nvSpPr>
          <p:spPr>
            <a:xfrm>
              <a:off x="710275" y="3597025"/>
              <a:ext cx="1795800" cy="7275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1200" dirty="0">
                  <a:solidFill>
                    <a:srgbClr val="434343"/>
                  </a:solidFill>
                  <a:latin typeface="Roboto"/>
                  <a:ea typeface="Roboto"/>
                  <a:cs typeface="Roboto"/>
                  <a:sym typeface="Roboto"/>
                </a:rPr>
                <a:t>The use of Curriculum Maestro wasn’t giving a depth of learning for learners.</a:t>
              </a:r>
              <a:endParaRPr sz="1200" dirty="0">
                <a:solidFill>
                  <a:srgbClr val="434343"/>
                </a:solidFill>
                <a:latin typeface="Roboto"/>
                <a:ea typeface="Roboto"/>
                <a:cs typeface="Roboto"/>
                <a:sym typeface="Roboto"/>
              </a:endParaRPr>
            </a:p>
          </p:txBody>
        </p:sp>
      </p:grpSp>
      <p:grpSp>
        <p:nvGrpSpPr>
          <p:cNvPr id="732" name="Google Shape;732;p26"/>
          <p:cNvGrpSpPr/>
          <p:nvPr/>
        </p:nvGrpSpPr>
        <p:grpSpPr>
          <a:xfrm>
            <a:off x="4657712" y="505573"/>
            <a:ext cx="3649168" cy="1614195"/>
            <a:chOff x="4657712" y="505573"/>
            <a:chExt cx="3649168" cy="1614195"/>
          </a:xfrm>
        </p:grpSpPr>
        <p:sp>
          <p:nvSpPr>
            <p:cNvPr id="733" name="Google Shape;733;p26"/>
            <p:cNvSpPr/>
            <p:nvPr/>
          </p:nvSpPr>
          <p:spPr>
            <a:xfrm>
              <a:off x="5604100" y="1275723"/>
              <a:ext cx="931202" cy="559855"/>
            </a:xfrm>
            <a:custGeom>
              <a:avLst/>
              <a:gdLst/>
              <a:ahLst/>
              <a:cxnLst/>
              <a:rect l="l" t="t" r="r" b="b"/>
              <a:pathLst>
                <a:path w="27766" h="10145" extrusionOk="0">
                  <a:moveTo>
                    <a:pt x="0" y="1"/>
                  </a:moveTo>
                  <a:lnTo>
                    <a:pt x="0" y="10145"/>
                  </a:lnTo>
                  <a:lnTo>
                    <a:pt x="22694" y="10145"/>
                  </a:lnTo>
                  <a:cubicBezTo>
                    <a:pt x="25503" y="10145"/>
                    <a:pt x="27766" y="7871"/>
                    <a:pt x="27766" y="5073"/>
                  </a:cubicBezTo>
                  <a:cubicBezTo>
                    <a:pt x="27766" y="2275"/>
                    <a:pt x="25503" y="1"/>
                    <a:pt x="2269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r" rtl="0">
                <a:spcBef>
                  <a:spcPts val="0"/>
                </a:spcBef>
                <a:spcAft>
                  <a:spcPts val="0"/>
                </a:spcAft>
                <a:buClr>
                  <a:schemeClr val="dk1"/>
                </a:buClr>
                <a:buSzPts val="1100"/>
                <a:buFont typeface="Arial"/>
                <a:buNone/>
              </a:pPr>
              <a:r>
                <a:rPr lang="en" sz="1200" dirty="0">
                  <a:solidFill>
                    <a:srgbClr val="FFFFFF"/>
                  </a:solidFill>
                  <a:latin typeface="Fira Sans Extra Condensed Medium"/>
                  <a:sym typeface="Fira Sans Extra Condensed Medium"/>
                </a:rPr>
                <a:t>Difficulties for subject leaders</a:t>
              </a:r>
              <a:endParaRPr sz="1200" dirty="0">
                <a:solidFill>
                  <a:schemeClr val="dk1"/>
                </a:solidFill>
              </a:endParaRPr>
            </a:p>
          </p:txBody>
        </p:sp>
        <p:sp>
          <p:nvSpPr>
            <p:cNvPr id="734" name="Google Shape;734;p26"/>
            <p:cNvSpPr/>
            <p:nvPr/>
          </p:nvSpPr>
          <p:spPr>
            <a:xfrm>
              <a:off x="4657712" y="1374539"/>
              <a:ext cx="597056" cy="597440"/>
            </a:xfrm>
            <a:custGeom>
              <a:avLst/>
              <a:gdLst/>
              <a:ahLst/>
              <a:cxnLst/>
              <a:rect l="l" t="t" r="r" b="b"/>
              <a:pathLst>
                <a:path w="18658" h="18670" extrusionOk="0">
                  <a:moveTo>
                    <a:pt x="9335" y="1"/>
                  </a:moveTo>
                  <a:cubicBezTo>
                    <a:pt x="4180" y="1"/>
                    <a:pt x="1" y="4180"/>
                    <a:pt x="1" y="9335"/>
                  </a:cubicBezTo>
                  <a:cubicBezTo>
                    <a:pt x="1" y="14491"/>
                    <a:pt x="4180" y="18670"/>
                    <a:pt x="9335" y="18670"/>
                  </a:cubicBezTo>
                  <a:cubicBezTo>
                    <a:pt x="14479" y="18670"/>
                    <a:pt x="18658" y="14491"/>
                    <a:pt x="18658" y="9335"/>
                  </a:cubicBezTo>
                  <a:cubicBezTo>
                    <a:pt x="18658" y="4180"/>
                    <a:pt x="14479" y="1"/>
                    <a:pt x="93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rgbClr val="FFFFFF"/>
                  </a:solidFill>
                  <a:latin typeface="Fira Sans Extra Condensed"/>
                  <a:ea typeface="Fira Sans Extra Condensed"/>
                  <a:cs typeface="Fira Sans Extra Condensed"/>
                  <a:sym typeface="Fira Sans Extra Condensed"/>
                </a:rPr>
                <a:t>04</a:t>
              </a:r>
              <a:endParaRPr sz="2000">
                <a:solidFill>
                  <a:srgbClr val="FFFFFF"/>
                </a:solidFill>
                <a:latin typeface="Fira Sans Extra Condensed"/>
                <a:ea typeface="Fira Sans Extra Condensed"/>
                <a:cs typeface="Fira Sans Extra Condensed"/>
                <a:sym typeface="Fira Sans Extra Condensed"/>
              </a:endParaRPr>
            </a:p>
          </p:txBody>
        </p:sp>
        <p:sp>
          <p:nvSpPr>
            <p:cNvPr id="735" name="Google Shape;735;p26"/>
            <p:cNvSpPr txBox="1"/>
            <p:nvPr/>
          </p:nvSpPr>
          <p:spPr>
            <a:xfrm>
              <a:off x="6511080" y="505573"/>
              <a:ext cx="1795800" cy="161419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rgbClr val="434343"/>
                  </a:solidFill>
                  <a:latin typeface="Roboto"/>
                  <a:ea typeface="Roboto"/>
                  <a:cs typeface="Roboto"/>
                  <a:sym typeface="Roboto"/>
                </a:rPr>
                <a:t>Due to every topic having nearly every subject in it was increasingly hard for subject leaders to identify if there was appropriate coverage, skills, knowledge for every year group.</a:t>
              </a:r>
              <a:endParaRPr sz="1100" dirty="0">
                <a:solidFill>
                  <a:srgbClr val="434343"/>
                </a:solidFill>
                <a:latin typeface="Roboto"/>
                <a:ea typeface="Roboto"/>
                <a:cs typeface="Roboto"/>
                <a:sym typeface="Roboto"/>
              </a:endParaRPr>
            </a:p>
          </p:txBody>
        </p:sp>
      </p:grpSp>
      <p:sp>
        <p:nvSpPr>
          <p:cNvPr id="736" name="Google Shape;736;p26"/>
          <p:cNvSpPr txBox="1">
            <a:spLocks noGrp="1"/>
          </p:cNvSpPr>
          <p:nvPr>
            <p:ph type="title"/>
          </p:nvPr>
        </p:nvSpPr>
        <p:spPr>
          <a:xfrm>
            <a:off x="160865" y="118420"/>
            <a:ext cx="5327468" cy="781987"/>
          </a:xfrm>
          <a:prstGeom prst="rect">
            <a:avLst/>
          </a:prstGeom>
          <a:solidFill>
            <a:srgbClr val="69E781"/>
          </a:solidFill>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GB" dirty="0"/>
              <a:t>Summer 2021</a:t>
            </a:r>
            <a:br>
              <a:rPr lang="en-GB" dirty="0"/>
            </a:br>
            <a:r>
              <a:rPr lang="en-GB" dirty="0"/>
              <a:t>Review of the Curriculum Continued</a:t>
            </a:r>
            <a:endParaRPr dirty="0"/>
          </a:p>
        </p:txBody>
      </p:sp>
      <p:grpSp>
        <p:nvGrpSpPr>
          <p:cNvPr id="737" name="Google Shape;737;p26"/>
          <p:cNvGrpSpPr/>
          <p:nvPr/>
        </p:nvGrpSpPr>
        <p:grpSpPr>
          <a:xfrm>
            <a:off x="0" y="986700"/>
            <a:ext cx="9144032" cy="3619520"/>
            <a:chOff x="0" y="986700"/>
            <a:chExt cx="9144032" cy="3619520"/>
          </a:xfrm>
        </p:grpSpPr>
        <p:sp>
          <p:nvSpPr>
            <p:cNvPr id="738" name="Google Shape;738;p26"/>
            <p:cNvSpPr/>
            <p:nvPr/>
          </p:nvSpPr>
          <p:spPr>
            <a:xfrm>
              <a:off x="0" y="986700"/>
              <a:ext cx="9144032" cy="3619520"/>
            </a:xfrm>
            <a:custGeom>
              <a:avLst/>
              <a:gdLst/>
              <a:ahLst/>
              <a:cxnLst/>
              <a:rect l="l" t="t" r="r" b="b"/>
              <a:pathLst>
                <a:path w="285751" h="113110" extrusionOk="0">
                  <a:moveTo>
                    <a:pt x="154877" y="10180"/>
                  </a:moveTo>
                  <a:cubicBezTo>
                    <a:pt x="161068" y="10180"/>
                    <a:pt x="166093" y="15240"/>
                    <a:pt x="166093" y="21443"/>
                  </a:cubicBezTo>
                  <a:lnTo>
                    <a:pt x="166093" y="30325"/>
                  </a:lnTo>
                  <a:lnTo>
                    <a:pt x="166093" y="32599"/>
                  </a:lnTo>
                  <a:lnTo>
                    <a:pt x="154889" y="32599"/>
                  </a:lnTo>
                  <a:cubicBezTo>
                    <a:pt x="148686" y="32599"/>
                    <a:pt x="143650" y="27599"/>
                    <a:pt x="143650" y="21396"/>
                  </a:cubicBezTo>
                  <a:cubicBezTo>
                    <a:pt x="143650" y="15204"/>
                    <a:pt x="148686" y="10180"/>
                    <a:pt x="154877" y="10180"/>
                  </a:cubicBezTo>
                  <a:close/>
                  <a:moveTo>
                    <a:pt x="98287" y="29004"/>
                  </a:moveTo>
                  <a:cubicBezTo>
                    <a:pt x="104478" y="29004"/>
                    <a:pt x="109538" y="34028"/>
                    <a:pt x="109538" y="40231"/>
                  </a:cubicBezTo>
                  <a:lnTo>
                    <a:pt x="109538" y="47161"/>
                  </a:lnTo>
                  <a:lnTo>
                    <a:pt x="109538" y="51506"/>
                  </a:lnTo>
                  <a:lnTo>
                    <a:pt x="98263" y="51506"/>
                  </a:lnTo>
                  <a:cubicBezTo>
                    <a:pt x="92060" y="51506"/>
                    <a:pt x="87023" y="46446"/>
                    <a:pt x="87023" y="40243"/>
                  </a:cubicBezTo>
                  <a:cubicBezTo>
                    <a:pt x="87023" y="34052"/>
                    <a:pt x="92096" y="29004"/>
                    <a:pt x="98287" y="29004"/>
                  </a:cubicBezTo>
                  <a:close/>
                  <a:moveTo>
                    <a:pt x="187548" y="61627"/>
                  </a:moveTo>
                  <a:cubicBezTo>
                    <a:pt x="193739" y="61627"/>
                    <a:pt x="198776" y="66675"/>
                    <a:pt x="198776" y="72866"/>
                  </a:cubicBezTo>
                  <a:cubicBezTo>
                    <a:pt x="198776" y="79069"/>
                    <a:pt x="193763" y="84106"/>
                    <a:pt x="187572" y="84106"/>
                  </a:cubicBezTo>
                  <a:cubicBezTo>
                    <a:pt x="181381" y="84106"/>
                    <a:pt x="176368" y="79081"/>
                    <a:pt x="176368" y="72878"/>
                  </a:cubicBezTo>
                  <a:lnTo>
                    <a:pt x="176368" y="61663"/>
                  </a:lnTo>
                  <a:lnTo>
                    <a:pt x="176368" y="61627"/>
                  </a:lnTo>
                  <a:close/>
                  <a:moveTo>
                    <a:pt x="130922" y="80379"/>
                  </a:moveTo>
                  <a:cubicBezTo>
                    <a:pt x="137113" y="80379"/>
                    <a:pt x="142149" y="85415"/>
                    <a:pt x="142149" y="91607"/>
                  </a:cubicBezTo>
                  <a:cubicBezTo>
                    <a:pt x="142149" y="97810"/>
                    <a:pt x="137113" y="102846"/>
                    <a:pt x="130922" y="102846"/>
                  </a:cubicBezTo>
                  <a:cubicBezTo>
                    <a:pt x="124731" y="102846"/>
                    <a:pt x="119659" y="97869"/>
                    <a:pt x="119659" y="91678"/>
                  </a:cubicBezTo>
                  <a:lnTo>
                    <a:pt x="119659" y="80379"/>
                  </a:lnTo>
                  <a:close/>
                  <a:moveTo>
                    <a:pt x="154913" y="0"/>
                  </a:moveTo>
                  <a:cubicBezTo>
                    <a:pt x="143090" y="0"/>
                    <a:pt x="133470" y="9620"/>
                    <a:pt x="133470" y="21431"/>
                  </a:cubicBezTo>
                  <a:cubicBezTo>
                    <a:pt x="133470" y="33254"/>
                    <a:pt x="143066" y="42874"/>
                    <a:pt x="154889" y="42874"/>
                  </a:cubicBezTo>
                  <a:lnTo>
                    <a:pt x="166093" y="42874"/>
                  </a:lnTo>
                  <a:lnTo>
                    <a:pt x="166093" y="45220"/>
                  </a:lnTo>
                  <a:lnTo>
                    <a:pt x="166093" y="51447"/>
                  </a:lnTo>
                  <a:lnTo>
                    <a:pt x="166093" y="51506"/>
                  </a:lnTo>
                  <a:lnTo>
                    <a:pt x="119659" y="51506"/>
                  </a:lnTo>
                  <a:lnTo>
                    <a:pt x="119659" y="47161"/>
                  </a:lnTo>
                  <a:lnTo>
                    <a:pt x="119659" y="40231"/>
                  </a:lnTo>
                  <a:cubicBezTo>
                    <a:pt x="119659" y="28408"/>
                    <a:pt x="110062" y="18788"/>
                    <a:pt x="98239" y="18788"/>
                  </a:cubicBezTo>
                  <a:cubicBezTo>
                    <a:pt x="86428" y="18788"/>
                    <a:pt x="76820" y="28385"/>
                    <a:pt x="76820" y="40207"/>
                  </a:cubicBezTo>
                  <a:cubicBezTo>
                    <a:pt x="76820" y="52030"/>
                    <a:pt x="86440" y="61627"/>
                    <a:pt x="98263" y="61627"/>
                  </a:cubicBezTo>
                  <a:lnTo>
                    <a:pt x="109538" y="61627"/>
                  </a:lnTo>
                  <a:lnTo>
                    <a:pt x="109538" y="65961"/>
                  </a:lnTo>
                  <a:lnTo>
                    <a:pt x="109538" y="70259"/>
                  </a:lnTo>
                  <a:lnTo>
                    <a:pt x="1" y="70259"/>
                  </a:lnTo>
                  <a:lnTo>
                    <a:pt x="1" y="80379"/>
                  </a:lnTo>
                  <a:lnTo>
                    <a:pt x="109538" y="80379"/>
                  </a:lnTo>
                  <a:lnTo>
                    <a:pt x="109538" y="91678"/>
                  </a:lnTo>
                  <a:cubicBezTo>
                    <a:pt x="109538" y="103489"/>
                    <a:pt x="119123" y="113109"/>
                    <a:pt x="130946" y="113109"/>
                  </a:cubicBezTo>
                  <a:cubicBezTo>
                    <a:pt x="142757" y="113109"/>
                    <a:pt x="152353" y="103501"/>
                    <a:pt x="152353" y="91678"/>
                  </a:cubicBezTo>
                  <a:cubicBezTo>
                    <a:pt x="152353" y="79855"/>
                    <a:pt x="142733" y="70259"/>
                    <a:pt x="130922" y="70259"/>
                  </a:cubicBezTo>
                  <a:lnTo>
                    <a:pt x="119659" y="70259"/>
                  </a:lnTo>
                  <a:lnTo>
                    <a:pt x="119659" y="65961"/>
                  </a:lnTo>
                  <a:lnTo>
                    <a:pt x="119659" y="61627"/>
                  </a:lnTo>
                  <a:lnTo>
                    <a:pt x="166093" y="61627"/>
                  </a:lnTo>
                  <a:lnTo>
                    <a:pt x="166093" y="72878"/>
                  </a:lnTo>
                  <a:cubicBezTo>
                    <a:pt x="166093" y="84701"/>
                    <a:pt x="175713" y="94321"/>
                    <a:pt x="187536" y="94321"/>
                  </a:cubicBezTo>
                  <a:cubicBezTo>
                    <a:pt x="199347" y="94321"/>
                    <a:pt x="208967" y="84737"/>
                    <a:pt x="208967" y="72914"/>
                  </a:cubicBezTo>
                  <a:cubicBezTo>
                    <a:pt x="208967" y="61091"/>
                    <a:pt x="199359" y="51506"/>
                    <a:pt x="187548" y="51506"/>
                  </a:cubicBezTo>
                  <a:lnTo>
                    <a:pt x="176368" y="51506"/>
                  </a:lnTo>
                  <a:lnTo>
                    <a:pt x="176368" y="44351"/>
                  </a:lnTo>
                  <a:lnTo>
                    <a:pt x="176368" y="42874"/>
                  </a:lnTo>
                  <a:lnTo>
                    <a:pt x="285751" y="42874"/>
                  </a:lnTo>
                  <a:lnTo>
                    <a:pt x="285751" y="32599"/>
                  </a:lnTo>
                  <a:lnTo>
                    <a:pt x="176368" y="32599"/>
                  </a:lnTo>
                  <a:lnTo>
                    <a:pt x="176368" y="31194"/>
                  </a:lnTo>
                  <a:lnTo>
                    <a:pt x="176368" y="21443"/>
                  </a:lnTo>
                  <a:cubicBezTo>
                    <a:pt x="176368" y="9620"/>
                    <a:pt x="166724" y="0"/>
                    <a:pt x="154913"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39" name="Google Shape;739;p26"/>
            <p:cNvGrpSpPr/>
            <p:nvPr/>
          </p:nvGrpSpPr>
          <p:grpSpPr>
            <a:xfrm>
              <a:off x="768" y="1032989"/>
              <a:ext cx="9142496" cy="3526944"/>
              <a:chOff x="768" y="1032989"/>
              <a:chExt cx="9142496" cy="3526944"/>
            </a:xfrm>
          </p:grpSpPr>
          <p:sp>
            <p:nvSpPr>
              <p:cNvPr id="740" name="Google Shape;740;p26"/>
              <p:cNvSpPr/>
              <p:nvPr/>
            </p:nvSpPr>
            <p:spPr>
              <a:xfrm>
                <a:off x="768" y="1032989"/>
                <a:ext cx="9142496" cy="3526944"/>
              </a:xfrm>
              <a:custGeom>
                <a:avLst/>
                <a:gdLst/>
                <a:ahLst/>
                <a:cxnLst/>
                <a:rect l="l" t="t" r="r" b="b"/>
                <a:pathLst>
                  <a:path w="285703" h="110217" extrusionOk="0">
                    <a:moveTo>
                      <a:pt x="154829" y="7311"/>
                    </a:moveTo>
                    <a:cubicBezTo>
                      <a:pt x="161818" y="7311"/>
                      <a:pt x="167510" y="12990"/>
                      <a:pt x="167510" y="19991"/>
                    </a:cubicBezTo>
                    <a:lnTo>
                      <a:pt x="167510" y="32671"/>
                    </a:lnTo>
                    <a:lnTo>
                      <a:pt x="154829" y="32671"/>
                    </a:lnTo>
                    <a:cubicBezTo>
                      <a:pt x="147840" y="32671"/>
                      <a:pt x="142161" y="26980"/>
                      <a:pt x="142161" y="19991"/>
                    </a:cubicBezTo>
                    <a:cubicBezTo>
                      <a:pt x="142161" y="12990"/>
                      <a:pt x="147840" y="7311"/>
                      <a:pt x="154829" y="7311"/>
                    </a:cubicBezTo>
                    <a:close/>
                    <a:moveTo>
                      <a:pt x="154829" y="6799"/>
                    </a:moveTo>
                    <a:cubicBezTo>
                      <a:pt x="147567" y="6799"/>
                      <a:pt x="141649" y="12717"/>
                      <a:pt x="141649" y="19991"/>
                    </a:cubicBezTo>
                    <a:cubicBezTo>
                      <a:pt x="141649" y="27254"/>
                      <a:pt x="147567" y="33171"/>
                      <a:pt x="154829" y="33171"/>
                    </a:cubicBezTo>
                    <a:lnTo>
                      <a:pt x="168022" y="33171"/>
                    </a:lnTo>
                    <a:lnTo>
                      <a:pt x="168022" y="19991"/>
                    </a:lnTo>
                    <a:cubicBezTo>
                      <a:pt x="168022" y="12717"/>
                      <a:pt x="162104" y="6799"/>
                      <a:pt x="154829" y="6799"/>
                    </a:cubicBezTo>
                    <a:close/>
                    <a:moveTo>
                      <a:pt x="98203" y="26099"/>
                    </a:moveTo>
                    <a:cubicBezTo>
                      <a:pt x="105204" y="26099"/>
                      <a:pt x="110883" y="31778"/>
                      <a:pt x="110883" y="38779"/>
                    </a:cubicBezTo>
                    <a:lnTo>
                      <a:pt x="110883" y="51459"/>
                    </a:lnTo>
                    <a:lnTo>
                      <a:pt x="98203" y="51459"/>
                    </a:lnTo>
                    <a:cubicBezTo>
                      <a:pt x="91214" y="51459"/>
                      <a:pt x="85535" y="45768"/>
                      <a:pt x="85535" y="38779"/>
                    </a:cubicBezTo>
                    <a:cubicBezTo>
                      <a:pt x="85535" y="31778"/>
                      <a:pt x="91214" y="26099"/>
                      <a:pt x="98203" y="26099"/>
                    </a:cubicBezTo>
                    <a:close/>
                    <a:moveTo>
                      <a:pt x="98203" y="25587"/>
                    </a:moveTo>
                    <a:cubicBezTo>
                      <a:pt x="90940" y="25587"/>
                      <a:pt x="85023" y="31505"/>
                      <a:pt x="85023" y="38779"/>
                    </a:cubicBezTo>
                    <a:cubicBezTo>
                      <a:pt x="85023" y="46054"/>
                      <a:pt x="90940" y="51971"/>
                      <a:pt x="98203" y="51971"/>
                    </a:cubicBezTo>
                    <a:lnTo>
                      <a:pt x="111395" y="51971"/>
                    </a:lnTo>
                    <a:lnTo>
                      <a:pt x="111395" y="38779"/>
                    </a:lnTo>
                    <a:cubicBezTo>
                      <a:pt x="111395" y="31505"/>
                      <a:pt x="105478" y="25587"/>
                      <a:pt x="98203" y="25587"/>
                    </a:cubicBezTo>
                    <a:close/>
                    <a:moveTo>
                      <a:pt x="154829" y="1"/>
                    </a:moveTo>
                    <a:cubicBezTo>
                      <a:pt x="143816" y="1"/>
                      <a:pt x="134851" y="8966"/>
                      <a:pt x="134851" y="19991"/>
                    </a:cubicBezTo>
                    <a:cubicBezTo>
                      <a:pt x="134851" y="31005"/>
                      <a:pt x="143816" y="39982"/>
                      <a:pt x="154829" y="39982"/>
                    </a:cubicBezTo>
                    <a:lnTo>
                      <a:pt x="167510" y="39982"/>
                    </a:lnTo>
                    <a:lnTo>
                      <a:pt x="167510" y="51459"/>
                    </a:lnTo>
                    <a:lnTo>
                      <a:pt x="118194" y="51459"/>
                    </a:lnTo>
                    <a:lnTo>
                      <a:pt x="118194" y="38779"/>
                    </a:lnTo>
                    <a:cubicBezTo>
                      <a:pt x="118194" y="27754"/>
                      <a:pt x="109228" y="18789"/>
                      <a:pt x="98203" y="18789"/>
                    </a:cubicBezTo>
                    <a:cubicBezTo>
                      <a:pt x="87190" y="18789"/>
                      <a:pt x="78225" y="27754"/>
                      <a:pt x="78225" y="38779"/>
                    </a:cubicBezTo>
                    <a:cubicBezTo>
                      <a:pt x="78225" y="49804"/>
                      <a:pt x="87190" y="58770"/>
                      <a:pt x="98203" y="58770"/>
                    </a:cubicBezTo>
                    <a:lnTo>
                      <a:pt x="110883" y="58770"/>
                    </a:lnTo>
                    <a:lnTo>
                      <a:pt x="110883" y="70236"/>
                    </a:lnTo>
                    <a:lnTo>
                      <a:pt x="1" y="70236"/>
                    </a:lnTo>
                    <a:lnTo>
                      <a:pt x="1" y="70736"/>
                    </a:lnTo>
                    <a:lnTo>
                      <a:pt x="111395" y="70736"/>
                    </a:lnTo>
                    <a:lnTo>
                      <a:pt x="111395" y="58258"/>
                    </a:lnTo>
                    <a:lnTo>
                      <a:pt x="98203" y="58258"/>
                    </a:lnTo>
                    <a:cubicBezTo>
                      <a:pt x="87476" y="58258"/>
                      <a:pt x="78737" y="49519"/>
                      <a:pt x="78737" y="38779"/>
                    </a:cubicBezTo>
                    <a:cubicBezTo>
                      <a:pt x="78737" y="28028"/>
                      <a:pt x="87476" y="19289"/>
                      <a:pt x="98203" y="19289"/>
                    </a:cubicBezTo>
                    <a:cubicBezTo>
                      <a:pt x="108943" y="19289"/>
                      <a:pt x="117682" y="28028"/>
                      <a:pt x="117682" y="38779"/>
                    </a:cubicBezTo>
                    <a:lnTo>
                      <a:pt x="117682" y="51971"/>
                    </a:lnTo>
                    <a:lnTo>
                      <a:pt x="168022" y="51971"/>
                    </a:lnTo>
                    <a:lnTo>
                      <a:pt x="168022" y="39470"/>
                    </a:lnTo>
                    <a:lnTo>
                      <a:pt x="154829" y="39470"/>
                    </a:lnTo>
                    <a:cubicBezTo>
                      <a:pt x="144102" y="39470"/>
                      <a:pt x="135363" y="30731"/>
                      <a:pt x="135363" y="19991"/>
                    </a:cubicBezTo>
                    <a:cubicBezTo>
                      <a:pt x="135363" y="9240"/>
                      <a:pt x="144102" y="501"/>
                      <a:pt x="154829" y="501"/>
                    </a:cubicBezTo>
                    <a:cubicBezTo>
                      <a:pt x="165569" y="501"/>
                      <a:pt x="174308" y="9240"/>
                      <a:pt x="174308" y="19991"/>
                    </a:cubicBezTo>
                    <a:lnTo>
                      <a:pt x="174308" y="33171"/>
                    </a:lnTo>
                    <a:lnTo>
                      <a:pt x="285703" y="33171"/>
                    </a:lnTo>
                    <a:lnTo>
                      <a:pt x="285703" y="32671"/>
                    </a:lnTo>
                    <a:lnTo>
                      <a:pt x="174820" y="32671"/>
                    </a:lnTo>
                    <a:lnTo>
                      <a:pt x="174820" y="19991"/>
                    </a:lnTo>
                    <a:cubicBezTo>
                      <a:pt x="174820" y="8966"/>
                      <a:pt x="165855" y="1"/>
                      <a:pt x="154829" y="1"/>
                    </a:cubicBezTo>
                    <a:close/>
                    <a:moveTo>
                      <a:pt x="187500" y="58746"/>
                    </a:moveTo>
                    <a:cubicBezTo>
                      <a:pt x="194489" y="58746"/>
                      <a:pt x="200168" y="64437"/>
                      <a:pt x="200168" y="71426"/>
                    </a:cubicBezTo>
                    <a:cubicBezTo>
                      <a:pt x="200168" y="78427"/>
                      <a:pt x="194489" y="84106"/>
                      <a:pt x="187500" y="84106"/>
                    </a:cubicBezTo>
                    <a:cubicBezTo>
                      <a:pt x="180499" y="84106"/>
                      <a:pt x="174820" y="78427"/>
                      <a:pt x="174820" y="71426"/>
                    </a:cubicBezTo>
                    <a:lnTo>
                      <a:pt x="174820" y="58746"/>
                    </a:lnTo>
                    <a:close/>
                    <a:moveTo>
                      <a:pt x="174308" y="58246"/>
                    </a:moveTo>
                    <a:lnTo>
                      <a:pt x="174308" y="71426"/>
                    </a:lnTo>
                    <a:cubicBezTo>
                      <a:pt x="174308" y="78701"/>
                      <a:pt x="180225" y="84618"/>
                      <a:pt x="187500" y="84618"/>
                    </a:cubicBezTo>
                    <a:cubicBezTo>
                      <a:pt x="194763" y="84618"/>
                      <a:pt x="200680" y="78701"/>
                      <a:pt x="200680" y="71426"/>
                    </a:cubicBezTo>
                    <a:cubicBezTo>
                      <a:pt x="200680" y="64163"/>
                      <a:pt x="194763" y="58246"/>
                      <a:pt x="187500" y="58246"/>
                    </a:cubicBezTo>
                    <a:close/>
                    <a:moveTo>
                      <a:pt x="130874" y="77546"/>
                    </a:moveTo>
                    <a:cubicBezTo>
                      <a:pt x="137863" y="77546"/>
                      <a:pt x="143542" y="83225"/>
                      <a:pt x="143542" y="90226"/>
                    </a:cubicBezTo>
                    <a:cubicBezTo>
                      <a:pt x="143542" y="97215"/>
                      <a:pt x="137863" y="102906"/>
                      <a:pt x="130874" y="102906"/>
                    </a:cubicBezTo>
                    <a:cubicBezTo>
                      <a:pt x="123885" y="102906"/>
                      <a:pt x="118194" y="97215"/>
                      <a:pt x="118194" y="90226"/>
                    </a:cubicBezTo>
                    <a:lnTo>
                      <a:pt x="118194" y="77546"/>
                    </a:lnTo>
                    <a:close/>
                    <a:moveTo>
                      <a:pt x="117682" y="77034"/>
                    </a:moveTo>
                    <a:lnTo>
                      <a:pt x="117682" y="90226"/>
                    </a:lnTo>
                    <a:cubicBezTo>
                      <a:pt x="117682" y="97489"/>
                      <a:pt x="123599" y="103406"/>
                      <a:pt x="130874" y="103406"/>
                    </a:cubicBezTo>
                    <a:cubicBezTo>
                      <a:pt x="138137" y="103406"/>
                      <a:pt x="144054" y="97489"/>
                      <a:pt x="144054" y="90226"/>
                    </a:cubicBezTo>
                    <a:cubicBezTo>
                      <a:pt x="144054" y="82951"/>
                      <a:pt x="138137" y="77034"/>
                      <a:pt x="130874" y="77034"/>
                    </a:cubicBezTo>
                    <a:close/>
                    <a:moveTo>
                      <a:pt x="174308" y="39470"/>
                    </a:moveTo>
                    <a:lnTo>
                      <a:pt x="174308" y="51948"/>
                    </a:lnTo>
                    <a:lnTo>
                      <a:pt x="187500" y="51948"/>
                    </a:lnTo>
                    <a:cubicBezTo>
                      <a:pt x="198228" y="51948"/>
                      <a:pt x="206967" y="60687"/>
                      <a:pt x="206967" y="71426"/>
                    </a:cubicBezTo>
                    <a:cubicBezTo>
                      <a:pt x="206967" y="82177"/>
                      <a:pt x="198228" y="90917"/>
                      <a:pt x="187500" y="90917"/>
                    </a:cubicBezTo>
                    <a:cubicBezTo>
                      <a:pt x="176761" y="90917"/>
                      <a:pt x="168022" y="82177"/>
                      <a:pt x="168022" y="71426"/>
                    </a:cubicBezTo>
                    <a:lnTo>
                      <a:pt x="168022" y="58258"/>
                    </a:lnTo>
                    <a:lnTo>
                      <a:pt x="117682" y="58258"/>
                    </a:lnTo>
                    <a:lnTo>
                      <a:pt x="117682" y="70736"/>
                    </a:lnTo>
                    <a:lnTo>
                      <a:pt x="130874" y="70736"/>
                    </a:lnTo>
                    <a:cubicBezTo>
                      <a:pt x="141602" y="70736"/>
                      <a:pt x="150341" y="79475"/>
                      <a:pt x="150341" y="90226"/>
                    </a:cubicBezTo>
                    <a:cubicBezTo>
                      <a:pt x="150341" y="100966"/>
                      <a:pt x="141602" y="109705"/>
                      <a:pt x="130874" y="109705"/>
                    </a:cubicBezTo>
                    <a:cubicBezTo>
                      <a:pt x="120135" y="109705"/>
                      <a:pt x="111395" y="100966"/>
                      <a:pt x="111395" y="90226"/>
                    </a:cubicBezTo>
                    <a:lnTo>
                      <a:pt x="111395" y="77034"/>
                    </a:lnTo>
                    <a:lnTo>
                      <a:pt x="1" y="77034"/>
                    </a:lnTo>
                    <a:lnTo>
                      <a:pt x="1" y="77546"/>
                    </a:lnTo>
                    <a:lnTo>
                      <a:pt x="110883" y="77546"/>
                    </a:lnTo>
                    <a:lnTo>
                      <a:pt x="110883" y="90226"/>
                    </a:lnTo>
                    <a:cubicBezTo>
                      <a:pt x="110883" y="101239"/>
                      <a:pt x="119849" y="110217"/>
                      <a:pt x="130874" y="110217"/>
                    </a:cubicBezTo>
                    <a:cubicBezTo>
                      <a:pt x="141887" y="110217"/>
                      <a:pt x="150853" y="101239"/>
                      <a:pt x="150853" y="90226"/>
                    </a:cubicBezTo>
                    <a:cubicBezTo>
                      <a:pt x="150853" y="79201"/>
                      <a:pt x="141887" y="70224"/>
                      <a:pt x="130874" y="70224"/>
                    </a:cubicBezTo>
                    <a:lnTo>
                      <a:pt x="118194" y="70224"/>
                    </a:lnTo>
                    <a:lnTo>
                      <a:pt x="118194" y="58770"/>
                    </a:lnTo>
                    <a:lnTo>
                      <a:pt x="167510" y="58770"/>
                    </a:lnTo>
                    <a:lnTo>
                      <a:pt x="167510" y="71426"/>
                    </a:lnTo>
                    <a:cubicBezTo>
                      <a:pt x="167510" y="82451"/>
                      <a:pt x="176475" y="91429"/>
                      <a:pt x="187500" y="91429"/>
                    </a:cubicBezTo>
                    <a:cubicBezTo>
                      <a:pt x="198513" y="91429"/>
                      <a:pt x="207479" y="82451"/>
                      <a:pt x="207479" y="71426"/>
                    </a:cubicBezTo>
                    <a:cubicBezTo>
                      <a:pt x="207479" y="60413"/>
                      <a:pt x="198513" y="51436"/>
                      <a:pt x="187500" y="51436"/>
                    </a:cubicBezTo>
                    <a:lnTo>
                      <a:pt x="174820" y="51436"/>
                    </a:lnTo>
                    <a:lnTo>
                      <a:pt x="174820" y="39982"/>
                    </a:lnTo>
                    <a:lnTo>
                      <a:pt x="285703" y="39982"/>
                    </a:lnTo>
                    <a:lnTo>
                      <a:pt x="285703" y="3947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41" name="Google Shape;741;p26"/>
              <p:cNvGrpSpPr/>
              <p:nvPr/>
            </p:nvGrpSpPr>
            <p:grpSpPr>
              <a:xfrm>
                <a:off x="110880" y="1139211"/>
                <a:ext cx="8954220" cy="3314581"/>
                <a:chOff x="110880" y="1139211"/>
                <a:chExt cx="8954220" cy="3314581"/>
              </a:xfrm>
            </p:grpSpPr>
            <p:sp>
              <p:nvSpPr>
                <p:cNvPr id="742" name="Google Shape;742;p26"/>
                <p:cNvSpPr/>
                <p:nvPr/>
              </p:nvSpPr>
              <p:spPr>
                <a:xfrm>
                  <a:off x="6858760" y="2182248"/>
                  <a:ext cx="192416" cy="24032"/>
                </a:xfrm>
                <a:custGeom>
                  <a:avLst/>
                  <a:gdLst/>
                  <a:ahLst/>
                  <a:cxnLst/>
                  <a:rect l="l" t="t" r="r" b="b"/>
                  <a:pathLst>
                    <a:path w="6013" h="751" extrusionOk="0">
                      <a:moveTo>
                        <a:pt x="333" y="1"/>
                      </a:moveTo>
                      <a:cubicBezTo>
                        <a:pt x="155" y="1"/>
                        <a:pt x="0" y="179"/>
                        <a:pt x="0" y="370"/>
                      </a:cubicBezTo>
                      <a:cubicBezTo>
                        <a:pt x="0" y="560"/>
                        <a:pt x="155" y="751"/>
                        <a:pt x="333" y="751"/>
                      </a:cubicBezTo>
                      <a:lnTo>
                        <a:pt x="5667" y="751"/>
                      </a:lnTo>
                      <a:cubicBezTo>
                        <a:pt x="5858" y="751"/>
                        <a:pt x="6013" y="560"/>
                        <a:pt x="6013" y="370"/>
                      </a:cubicBezTo>
                      <a:cubicBezTo>
                        <a:pt x="6013" y="179"/>
                        <a:pt x="5858" y="1"/>
                        <a:pt x="566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26"/>
                <p:cNvSpPr/>
                <p:nvPr/>
              </p:nvSpPr>
              <p:spPr>
                <a:xfrm>
                  <a:off x="6517385" y="2182248"/>
                  <a:ext cx="192416" cy="24032"/>
                </a:xfrm>
                <a:custGeom>
                  <a:avLst/>
                  <a:gdLst/>
                  <a:ahLst/>
                  <a:cxnLst/>
                  <a:rect l="l" t="t" r="r" b="b"/>
                  <a:pathLst>
                    <a:path w="6013" h="751" extrusionOk="0">
                      <a:moveTo>
                        <a:pt x="345" y="1"/>
                      </a:moveTo>
                      <a:cubicBezTo>
                        <a:pt x="155" y="1"/>
                        <a:pt x="0" y="179"/>
                        <a:pt x="0" y="370"/>
                      </a:cubicBezTo>
                      <a:cubicBezTo>
                        <a:pt x="0" y="560"/>
                        <a:pt x="155" y="751"/>
                        <a:pt x="345" y="751"/>
                      </a:cubicBezTo>
                      <a:lnTo>
                        <a:pt x="5679" y="751"/>
                      </a:lnTo>
                      <a:cubicBezTo>
                        <a:pt x="5858" y="751"/>
                        <a:pt x="6013" y="560"/>
                        <a:pt x="6013" y="370"/>
                      </a:cubicBezTo>
                      <a:cubicBezTo>
                        <a:pt x="6013" y="179"/>
                        <a:pt x="5858" y="1"/>
                        <a:pt x="567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26"/>
                <p:cNvSpPr/>
                <p:nvPr/>
              </p:nvSpPr>
              <p:spPr>
                <a:xfrm>
                  <a:off x="5835372" y="2182248"/>
                  <a:ext cx="192064" cy="24032"/>
                </a:xfrm>
                <a:custGeom>
                  <a:avLst/>
                  <a:gdLst/>
                  <a:ahLst/>
                  <a:cxnLst/>
                  <a:rect l="l" t="t" r="r" b="b"/>
                  <a:pathLst>
                    <a:path w="6002" h="751" extrusionOk="0">
                      <a:moveTo>
                        <a:pt x="334" y="1"/>
                      </a:moveTo>
                      <a:cubicBezTo>
                        <a:pt x="144" y="1"/>
                        <a:pt x="1" y="179"/>
                        <a:pt x="1" y="370"/>
                      </a:cubicBezTo>
                      <a:cubicBezTo>
                        <a:pt x="1" y="560"/>
                        <a:pt x="144" y="751"/>
                        <a:pt x="334" y="751"/>
                      </a:cubicBezTo>
                      <a:lnTo>
                        <a:pt x="5668" y="751"/>
                      </a:lnTo>
                      <a:cubicBezTo>
                        <a:pt x="5859" y="751"/>
                        <a:pt x="6002" y="560"/>
                        <a:pt x="6002" y="370"/>
                      </a:cubicBezTo>
                      <a:cubicBezTo>
                        <a:pt x="6002"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26"/>
                <p:cNvSpPr/>
                <p:nvPr/>
              </p:nvSpPr>
              <p:spPr>
                <a:xfrm>
                  <a:off x="6176362" y="2182248"/>
                  <a:ext cx="192448" cy="24032"/>
                </a:xfrm>
                <a:custGeom>
                  <a:avLst/>
                  <a:gdLst/>
                  <a:ahLst/>
                  <a:cxnLst/>
                  <a:rect l="l" t="t" r="r" b="b"/>
                  <a:pathLst>
                    <a:path w="6014" h="751" extrusionOk="0">
                      <a:moveTo>
                        <a:pt x="346" y="1"/>
                      </a:moveTo>
                      <a:cubicBezTo>
                        <a:pt x="156" y="1"/>
                        <a:pt x="1" y="179"/>
                        <a:pt x="1" y="370"/>
                      </a:cubicBezTo>
                      <a:cubicBezTo>
                        <a:pt x="1" y="560"/>
                        <a:pt x="156" y="751"/>
                        <a:pt x="346" y="751"/>
                      </a:cubicBezTo>
                      <a:lnTo>
                        <a:pt x="5668" y="751"/>
                      </a:lnTo>
                      <a:cubicBezTo>
                        <a:pt x="5859" y="751"/>
                        <a:pt x="6014" y="560"/>
                        <a:pt x="6014" y="370"/>
                      </a:cubicBezTo>
                      <a:cubicBezTo>
                        <a:pt x="6014"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26"/>
                <p:cNvSpPr/>
                <p:nvPr/>
              </p:nvSpPr>
              <p:spPr>
                <a:xfrm>
                  <a:off x="5583148" y="2182248"/>
                  <a:ext cx="103296" cy="24032"/>
                </a:xfrm>
                <a:custGeom>
                  <a:avLst/>
                  <a:gdLst/>
                  <a:ahLst/>
                  <a:cxnLst/>
                  <a:rect l="l" t="t" r="r" b="b"/>
                  <a:pathLst>
                    <a:path w="3228" h="751" extrusionOk="0">
                      <a:moveTo>
                        <a:pt x="334" y="1"/>
                      </a:moveTo>
                      <a:cubicBezTo>
                        <a:pt x="156" y="1"/>
                        <a:pt x="1" y="179"/>
                        <a:pt x="1" y="370"/>
                      </a:cubicBezTo>
                      <a:cubicBezTo>
                        <a:pt x="1" y="560"/>
                        <a:pt x="156" y="751"/>
                        <a:pt x="334" y="751"/>
                      </a:cubicBezTo>
                      <a:lnTo>
                        <a:pt x="2882" y="751"/>
                      </a:lnTo>
                      <a:cubicBezTo>
                        <a:pt x="3073" y="751"/>
                        <a:pt x="3227" y="560"/>
                        <a:pt x="3227" y="370"/>
                      </a:cubicBezTo>
                      <a:cubicBezTo>
                        <a:pt x="3227" y="179"/>
                        <a:pt x="3073" y="1"/>
                        <a:pt x="28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26"/>
                <p:cNvSpPr/>
                <p:nvPr/>
              </p:nvSpPr>
              <p:spPr>
                <a:xfrm>
                  <a:off x="7193639" y="2182248"/>
                  <a:ext cx="171872" cy="24032"/>
                </a:xfrm>
                <a:custGeom>
                  <a:avLst/>
                  <a:gdLst/>
                  <a:ahLst/>
                  <a:cxnLst/>
                  <a:rect l="l" t="t" r="r" b="b"/>
                  <a:pathLst>
                    <a:path w="5371" h="751" extrusionOk="0">
                      <a:moveTo>
                        <a:pt x="358" y="1"/>
                      </a:moveTo>
                      <a:cubicBezTo>
                        <a:pt x="155" y="1"/>
                        <a:pt x="1" y="168"/>
                        <a:pt x="1" y="370"/>
                      </a:cubicBezTo>
                      <a:cubicBezTo>
                        <a:pt x="1" y="572"/>
                        <a:pt x="155" y="751"/>
                        <a:pt x="358" y="751"/>
                      </a:cubicBezTo>
                      <a:lnTo>
                        <a:pt x="5001" y="751"/>
                      </a:lnTo>
                      <a:cubicBezTo>
                        <a:pt x="5204" y="751"/>
                        <a:pt x="5370" y="572"/>
                        <a:pt x="5370" y="370"/>
                      </a:cubicBezTo>
                      <a:cubicBezTo>
                        <a:pt x="5370" y="168"/>
                        <a:pt x="5204" y="1"/>
                        <a:pt x="50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26"/>
                <p:cNvSpPr/>
                <p:nvPr/>
              </p:nvSpPr>
              <p:spPr>
                <a:xfrm>
                  <a:off x="7521286" y="2182248"/>
                  <a:ext cx="192064" cy="24032"/>
                </a:xfrm>
                <a:custGeom>
                  <a:avLst/>
                  <a:gdLst/>
                  <a:ahLst/>
                  <a:cxnLst/>
                  <a:rect l="l" t="t" r="r" b="b"/>
                  <a:pathLst>
                    <a:path w="6002" h="751" extrusionOk="0">
                      <a:moveTo>
                        <a:pt x="334" y="1"/>
                      </a:moveTo>
                      <a:cubicBezTo>
                        <a:pt x="144" y="1"/>
                        <a:pt x="1" y="179"/>
                        <a:pt x="1" y="370"/>
                      </a:cubicBezTo>
                      <a:cubicBezTo>
                        <a:pt x="1" y="560"/>
                        <a:pt x="144" y="751"/>
                        <a:pt x="334" y="751"/>
                      </a:cubicBezTo>
                      <a:lnTo>
                        <a:pt x="5668" y="751"/>
                      </a:lnTo>
                      <a:cubicBezTo>
                        <a:pt x="5859" y="751"/>
                        <a:pt x="6002" y="560"/>
                        <a:pt x="6002" y="370"/>
                      </a:cubicBezTo>
                      <a:cubicBezTo>
                        <a:pt x="6002"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26"/>
                <p:cNvSpPr/>
                <p:nvPr/>
              </p:nvSpPr>
              <p:spPr>
                <a:xfrm>
                  <a:off x="3653011" y="3686051"/>
                  <a:ext cx="23648" cy="185216"/>
                </a:xfrm>
                <a:custGeom>
                  <a:avLst/>
                  <a:gdLst/>
                  <a:ahLst/>
                  <a:cxnLst/>
                  <a:rect l="l" t="t" r="r" b="b"/>
                  <a:pathLst>
                    <a:path w="739" h="5788" extrusionOk="0">
                      <a:moveTo>
                        <a:pt x="370" y="1"/>
                      </a:moveTo>
                      <a:cubicBezTo>
                        <a:pt x="179" y="1"/>
                        <a:pt x="1" y="156"/>
                        <a:pt x="1" y="346"/>
                      </a:cubicBezTo>
                      <a:lnTo>
                        <a:pt x="1" y="5442"/>
                      </a:lnTo>
                      <a:cubicBezTo>
                        <a:pt x="1" y="5632"/>
                        <a:pt x="179" y="5787"/>
                        <a:pt x="370" y="5787"/>
                      </a:cubicBezTo>
                      <a:cubicBezTo>
                        <a:pt x="560" y="5787"/>
                        <a:pt x="739" y="5632"/>
                        <a:pt x="739" y="5442"/>
                      </a:cubicBezTo>
                      <a:lnTo>
                        <a:pt x="739" y="346"/>
                      </a:lnTo>
                      <a:cubicBezTo>
                        <a:pt x="739" y="156"/>
                        <a:pt x="560" y="1"/>
                        <a:pt x="3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26"/>
                <p:cNvSpPr/>
                <p:nvPr/>
              </p:nvSpPr>
              <p:spPr>
                <a:xfrm>
                  <a:off x="3763123" y="3387364"/>
                  <a:ext cx="185216" cy="19072"/>
                </a:xfrm>
                <a:custGeom>
                  <a:avLst/>
                  <a:gdLst/>
                  <a:ahLst/>
                  <a:cxnLst/>
                  <a:rect l="l" t="t" r="r" b="b"/>
                  <a:pathLst>
                    <a:path w="5788" h="596" extrusionOk="0">
                      <a:moveTo>
                        <a:pt x="346" y="0"/>
                      </a:moveTo>
                      <a:cubicBezTo>
                        <a:pt x="156" y="0"/>
                        <a:pt x="1" y="107"/>
                        <a:pt x="1" y="298"/>
                      </a:cubicBezTo>
                      <a:cubicBezTo>
                        <a:pt x="1" y="477"/>
                        <a:pt x="156" y="596"/>
                        <a:pt x="346" y="596"/>
                      </a:cubicBezTo>
                      <a:lnTo>
                        <a:pt x="5442" y="596"/>
                      </a:lnTo>
                      <a:cubicBezTo>
                        <a:pt x="5632" y="596"/>
                        <a:pt x="5787" y="477"/>
                        <a:pt x="5787" y="298"/>
                      </a:cubicBezTo>
                      <a:cubicBezTo>
                        <a:pt x="5787" y="107"/>
                        <a:pt x="5632" y="0"/>
                        <a:pt x="5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26"/>
                <p:cNvSpPr/>
                <p:nvPr/>
              </p:nvSpPr>
              <p:spPr>
                <a:xfrm>
                  <a:off x="3663699" y="4012001"/>
                  <a:ext cx="80416" cy="174336"/>
                </a:xfrm>
                <a:custGeom>
                  <a:avLst/>
                  <a:gdLst/>
                  <a:ahLst/>
                  <a:cxnLst/>
                  <a:rect l="l" t="t" r="r" b="b"/>
                  <a:pathLst>
                    <a:path w="2513" h="5448" extrusionOk="0">
                      <a:moveTo>
                        <a:pt x="366" y="0"/>
                      </a:moveTo>
                      <a:cubicBezTo>
                        <a:pt x="343" y="0"/>
                        <a:pt x="321" y="2"/>
                        <a:pt x="298" y="6"/>
                      </a:cubicBezTo>
                      <a:cubicBezTo>
                        <a:pt x="119" y="42"/>
                        <a:pt x="0" y="221"/>
                        <a:pt x="36" y="411"/>
                      </a:cubicBezTo>
                      <a:cubicBezTo>
                        <a:pt x="369" y="2114"/>
                        <a:pt x="977" y="3745"/>
                        <a:pt x="1822" y="5269"/>
                      </a:cubicBezTo>
                      <a:cubicBezTo>
                        <a:pt x="1893" y="5388"/>
                        <a:pt x="2000" y="5448"/>
                        <a:pt x="2120" y="5448"/>
                      </a:cubicBezTo>
                      <a:cubicBezTo>
                        <a:pt x="2179" y="5448"/>
                        <a:pt x="2239" y="5436"/>
                        <a:pt x="2286" y="5400"/>
                      </a:cubicBezTo>
                      <a:cubicBezTo>
                        <a:pt x="2453" y="5305"/>
                        <a:pt x="2512" y="5102"/>
                        <a:pt x="2417" y="4936"/>
                      </a:cubicBezTo>
                      <a:cubicBezTo>
                        <a:pt x="1608" y="3483"/>
                        <a:pt x="1024" y="1911"/>
                        <a:pt x="703" y="268"/>
                      </a:cubicBezTo>
                      <a:cubicBezTo>
                        <a:pt x="671" y="111"/>
                        <a:pt x="529" y="0"/>
                        <a:pt x="36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26"/>
                <p:cNvSpPr/>
                <p:nvPr/>
              </p:nvSpPr>
              <p:spPr>
                <a:xfrm>
                  <a:off x="4425681" y="4269089"/>
                  <a:ext cx="153184" cy="121088"/>
                </a:xfrm>
                <a:custGeom>
                  <a:avLst/>
                  <a:gdLst/>
                  <a:ahLst/>
                  <a:cxnLst/>
                  <a:rect l="l" t="t" r="r" b="b"/>
                  <a:pathLst>
                    <a:path w="4787" h="3784" extrusionOk="0">
                      <a:moveTo>
                        <a:pt x="4418" y="0"/>
                      </a:moveTo>
                      <a:cubicBezTo>
                        <a:pt x="4328" y="0"/>
                        <a:pt x="4236" y="36"/>
                        <a:pt x="4168" y="104"/>
                      </a:cubicBezTo>
                      <a:cubicBezTo>
                        <a:pt x="3013" y="1319"/>
                        <a:pt x="1691" y="2343"/>
                        <a:pt x="227" y="3141"/>
                      </a:cubicBezTo>
                      <a:cubicBezTo>
                        <a:pt x="60" y="3236"/>
                        <a:pt x="1" y="3438"/>
                        <a:pt x="96" y="3605"/>
                      </a:cubicBezTo>
                      <a:cubicBezTo>
                        <a:pt x="155" y="3712"/>
                        <a:pt x="275" y="3783"/>
                        <a:pt x="394" y="3783"/>
                      </a:cubicBezTo>
                      <a:cubicBezTo>
                        <a:pt x="453" y="3783"/>
                        <a:pt x="501" y="3772"/>
                        <a:pt x="560" y="3736"/>
                      </a:cubicBezTo>
                      <a:cubicBezTo>
                        <a:pt x="2084" y="2902"/>
                        <a:pt x="3465" y="1843"/>
                        <a:pt x="4668" y="581"/>
                      </a:cubicBezTo>
                      <a:cubicBezTo>
                        <a:pt x="4787" y="438"/>
                        <a:pt x="4787" y="224"/>
                        <a:pt x="4644" y="93"/>
                      </a:cubicBezTo>
                      <a:cubicBezTo>
                        <a:pt x="4582" y="30"/>
                        <a:pt x="4500" y="0"/>
                        <a:pt x="441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26"/>
                <p:cNvSpPr/>
                <p:nvPr/>
              </p:nvSpPr>
              <p:spPr>
                <a:xfrm>
                  <a:off x="4636752" y="3663523"/>
                  <a:ext cx="77376" cy="175360"/>
                </a:xfrm>
                <a:custGeom>
                  <a:avLst/>
                  <a:gdLst/>
                  <a:ahLst/>
                  <a:cxnLst/>
                  <a:rect l="l" t="t" r="r" b="b"/>
                  <a:pathLst>
                    <a:path w="2418" h="5480" extrusionOk="0">
                      <a:moveTo>
                        <a:pt x="384" y="1"/>
                      </a:moveTo>
                      <a:cubicBezTo>
                        <a:pt x="331" y="1"/>
                        <a:pt x="278" y="13"/>
                        <a:pt x="227" y="38"/>
                      </a:cubicBezTo>
                      <a:cubicBezTo>
                        <a:pt x="60" y="133"/>
                        <a:pt x="1" y="336"/>
                        <a:pt x="84" y="502"/>
                      </a:cubicBezTo>
                      <a:cubicBezTo>
                        <a:pt x="870" y="1979"/>
                        <a:pt x="1418" y="3550"/>
                        <a:pt x="1715" y="5193"/>
                      </a:cubicBezTo>
                      <a:cubicBezTo>
                        <a:pt x="1739" y="5360"/>
                        <a:pt x="1882" y="5479"/>
                        <a:pt x="2049" y="5479"/>
                      </a:cubicBezTo>
                      <a:lnTo>
                        <a:pt x="2108" y="5479"/>
                      </a:lnTo>
                      <a:cubicBezTo>
                        <a:pt x="2299" y="5443"/>
                        <a:pt x="2418" y="5265"/>
                        <a:pt x="2382" y="5074"/>
                      </a:cubicBezTo>
                      <a:cubicBezTo>
                        <a:pt x="2072" y="3360"/>
                        <a:pt x="1513" y="1717"/>
                        <a:pt x="691" y="181"/>
                      </a:cubicBezTo>
                      <a:cubicBezTo>
                        <a:pt x="625" y="65"/>
                        <a:pt x="507" y="1"/>
                        <a:pt x="3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26"/>
                <p:cNvSpPr/>
                <p:nvPr/>
              </p:nvSpPr>
              <p:spPr>
                <a:xfrm>
                  <a:off x="4089650" y="3387364"/>
                  <a:ext cx="185184" cy="25920"/>
                </a:xfrm>
                <a:custGeom>
                  <a:avLst/>
                  <a:gdLst/>
                  <a:ahLst/>
                  <a:cxnLst/>
                  <a:rect l="l" t="t" r="r" b="b"/>
                  <a:pathLst>
                    <a:path w="5787" h="810" extrusionOk="0">
                      <a:moveTo>
                        <a:pt x="334" y="0"/>
                      </a:moveTo>
                      <a:cubicBezTo>
                        <a:pt x="143" y="0"/>
                        <a:pt x="0" y="107"/>
                        <a:pt x="0" y="298"/>
                      </a:cubicBezTo>
                      <a:cubicBezTo>
                        <a:pt x="0" y="477"/>
                        <a:pt x="155" y="596"/>
                        <a:pt x="334" y="596"/>
                      </a:cubicBezTo>
                      <a:lnTo>
                        <a:pt x="3072" y="596"/>
                      </a:lnTo>
                      <a:cubicBezTo>
                        <a:pt x="3846" y="596"/>
                        <a:pt x="4620" y="679"/>
                        <a:pt x="5382" y="786"/>
                      </a:cubicBezTo>
                      <a:cubicBezTo>
                        <a:pt x="5394" y="786"/>
                        <a:pt x="5406" y="810"/>
                        <a:pt x="5430" y="810"/>
                      </a:cubicBezTo>
                      <a:cubicBezTo>
                        <a:pt x="5596" y="810"/>
                        <a:pt x="5739" y="691"/>
                        <a:pt x="5763" y="524"/>
                      </a:cubicBezTo>
                      <a:cubicBezTo>
                        <a:pt x="5787" y="346"/>
                        <a:pt x="5656" y="179"/>
                        <a:pt x="5477" y="155"/>
                      </a:cubicBezTo>
                      <a:cubicBezTo>
                        <a:pt x="4680" y="36"/>
                        <a:pt x="3870" y="0"/>
                        <a:pt x="307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26"/>
                <p:cNvSpPr/>
                <p:nvPr/>
              </p:nvSpPr>
              <p:spPr>
                <a:xfrm>
                  <a:off x="4111378" y="4423072"/>
                  <a:ext cx="185568" cy="30720"/>
                </a:xfrm>
                <a:custGeom>
                  <a:avLst/>
                  <a:gdLst/>
                  <a:ahLst/>
                  <a:cxnLst/>
                  <a:rect l="l" t="t" r="r" b="b"/>
                  <a:pathLst>
                    <a:path w="5799" h="960" extrusionOk="0">
                      <a:moveTo>
                        <a:pt x="5437" y="1"/>
                      </a:moveTo>
                      <a:cubicBezTo>
                        <a:pt x="5415" y="1"/>
                        <a:pt x="5392" y="3"/>
                        <a:pt x="5370" y="7"/>
                      </a:cubicBezTo>
                      <a:cubicBezTo>
                        <a:pt x="4388" y="188"/>
                        <a:pt x="3375" y="281"/>
                        <a:pt x="2363" y="281"/>
                      </a:cubicBezTo>
                      <a:cubicBezTo>
                        <a:pt x="1707" y="281"/>
                        <a:pt x="1051" y="242"/>
                        <a:pt x="405" y="162"/>
                      </a:cubicBezTo>
                      <a:cubicBezTo>
                        <a:pt x="390" y="160"/>
                        <a:pt x="375" y="159"/>
                        <a:pt x="360" y="159"/>
                      </a:cubicBezTo>
                      <a:cubicBezTo>
                        <a:pt x="189" y="159"/>
                        <a:pt x="46" y="284"/>
                        <a:pt x="24" y="460"/>
                      </a:cubicBezTo>
                      <a:cubicBezTo>
                        <a:pt x="0" y="638"/>
                        <a:pt x="131" y="817"/>
                        <a:pt x="322" y="829"/>
                      </a:cubicBezTo>
                      <a:cubicBezTo>
                        <a:pt x="1000" y="924"/>
                        <a:pt x="1703" y="960"/>
                        <a:pt x="2393" y="960"/>
                      </a:cubicBezTo>
                      <a:cubicBezTo>
                        <a:pt x="3441" y="960"/>
                        <a:pt x="4477" y="865"/>
                        <a:pt x="5501" y="674"/>
                      </a:cubicBezTo>
                      <a:cubicBezTo>
                        <a:pt x="5679" y="638"/>
                        <a:pt x="5798" y="460"/>
                        <a:pt x="5775" y="281"/>
                      </a:cubicBezTo>
                      <a:cubicBezTo>
                        <a:pt x="5743" y="113"/>
                        <a:pt x="5601" y="1"/>
                        <a:pt x="54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26"/>
                <p:cNvSpPr/>
                <p:nvPr/>
              </p:nvSpPr>
              <p:spPr>
                <a:xfrm>
                  <a:off x="3819891" y="4292320"/>
                  <a:ext cx="159296" cy="112704"/>
                </a:xfrm>
                <a:custGeom>
                  <a:avLst/>
                  <a:gdLst/>
                  <a:ahLst/>
                  <a:cxnLst/>
                  <a:rect l="l" t="t" r="r" b="b"/>
                  <a:pathLst>
                    <a:path w="4978" h="3522" extrusionOk="0">
                      <a:moveTo>
                        <a:pt x="382" y="0"/>
                      </a:moveTo>
                      <a:cubicBezTo>
                        <a:pt x="291" y="0"/>
                        <a:pt x="200" y="36"/>
                        <a:pt x="132" y="105"/>
                      </a:cubicBezTo>
                      <a:cubicBezTo>
                        <a:pt x="1" y="248"/>
                        <a:pt x="13" y="462"/>
                        <a:pt x="156" y="581"/>
                      </a:cubicBezTo>
                      <a:cubicBezTo>
                        <a:pt x="1430" y="1772"/>
                        <a:pt x="2870" y="2748"/>
                        <a:pt x="4442" y="3486"/>
                      </a:cubicBezTo>
                      <a:cubicBezTo>
                        <a:pt x="4489" y="3510"/>
                        <a:pt x="4537" y="3522"/>
                        <a:pt x="4585" y="3522"/>
                      </a:cubicBezTo>
                      <a:cubicBezTo>
                        <a:pt x="4716" y="3522"/>
                        <a:pt x="4847" y="3450"/>
                        <a:pt x="4894" y="3319"/>
                      </a:cubicBezTo>
                      <a:cubicBezTo>
                        <a:pt x="4978" y="3153"/>
                        <a:pt x="4906" y="2950"/>
                        <a:pt x="4739" y="2867"/>
                      </a:cubicBezTo>
                      <a:cubicBezTo>
                        <a:pt x="3227" y="2165"/>
                        <a:pt x="1834" y="1224"/>
                        <a:pt x="608" y="93"/>
                      </a:cubicBezTo>
                      <a:cubicBezTo>
                        <a:pt x="545" y="30"/>
                        <a:pt x="464" y="0"/>
                        <a:pt x="3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26"/>
                <p:cNvSpPr/>
                <p:nvPr/>
              </p:nvSpPr>
              <p:spPr>
                <a:xfrm>
                  <a:off x="4406257" y="3439971"/>
                  <a:ext cx="156992" cy="115424"/>
                </a:xfrm>
                <a:custGeom>
                  <a:avLst/>
                  <a:gdLst/>
                  <a:ahLst/>
                  <a:cxnLst/>
                  <a:rect l="l" t="t" r="r" b="b"/>
                  <a:pathLst>
                    <a:path w="4906" h="3607" extrusionOk="0">
                      <a:moveTo>
                        <a:pt x="386" y="0"/>
                      </a:moveTo>
                      <a:cubicBezTo>
                        <a:pt x="258" y="0"/>
                        <a:pt x="132" y="71"/>
                        <a:pt x="72" y="190"/>
                      </a:cubicBezTo>
                      <a:cubicBezTo>
                        <a:pt x="0" y="368"/>
                        <a:pt x="60" y="571"/>
                        <a:pt x="227" y="654"/>
                      </a:cubicBezTo>
                      <a:cubicBezTo>
                        <a:pt x="1727" y="1392"/>
                        <a:pt x="3096" y="2357"/>
                        <a:pt x="4299" y="3512"/>
                      </a:cubicBezTo>
                      <a:cubicBezTo>
                        <a:pt x="4358" y="3583"/>
                        <a:pt x="4453" y="3607"/>
                        <a:pt x="4537" y="3607"/>
                      </a:cubicBezTo>
                      <a:cubicBezTo>
                        <a:pt x="4620" y="3607"/>
                        <a:pt x="4715" y="3571"/>
                        <a:pt x="4775" y="3512"/>
                      </a:cubicBezTo>
                      <a:cubicBezTo>
                        <a:pt x="4906" y="3369"/>
                        <a:pt x="4906" y="3154"/>
                        <a:pt x="4775" y="3024"/>
                      </a:cubicBezTo>
                      <a:cubicBezTo>
                        <a:pt x="3513" y="1809"/>
                        <a:pt x="2096" y="809"/>
                        <a:pt x="536" y="35"/>
                      </a:cubicBezTo>
                      <a:cubicBezTo>
                        <a:pt x="489" y="11"/>
                        <a:pt x="437" y="0"/>
                        <a:pt x="3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26"/>
                <p:cNvSpPr/>
                <p:nvPr/>
              </p:nvSpPr>
              <p:spPr>
                <a:xfrm>
                  <a:off x="4646672" y="3979618"/>
                  <a:ext cx="70496" cy="177376"/>
                </a:xfrm>
                <a:custGeom>
                  <a:avLst/>
                  <a:gdLst/>
                  <a:ahLst/>
                  <a:cxnLst/>
                  <a:rect l="l" t="t" r="r" b="b"/>
                  <a:pathLst>
                    <a:path w="2203" h="5543" extrusionOk="0">
                      <a:moveTo>
                        <a:pt x="1831" y="1"/>
                      </a:moveTo>
                      <a:cubicBezTo>
                        <a:pt x="1668" y="1"/>
                        <a:pt x="1534" y="123"/>
                        <a:pt x="1512" y="292"/>
                      </a:cubicBezTo>
                      <a:cubicBezTo>
                        <a:pt x="1286" y="1947"/>
                        <a:pt x="810" y="3555"/>
                        <a:pt x="84" y="5055"/>
                      </a:cubicBezTo>
                      <a:cubicBezTo>
                        <a:pt x="0" y="5221"/>
                        <a:pt x="72" y="5436"/>
                        <a:pt x="250" y="5507"/>
                      </a:cubicBezTo>
                      <a:cubicBezTo>
                        <a:pt x="298" y="5531"/>
                        <a:pt x="346" y="5543"/>
                        <a:pt x="393" y="5543"/>
                      </a:cubicBezTo>
                      <a:cubicBezTo>
                        <a:pt x="524" y="5543"/>
                        <a:pt x="643" y="5471"/>
                        <a:pt x="703" y="5352"/>
                      </a:cubicBezTo>
                      <a:cubicBezTo>
                        <a:pt x="1453" y="3781"/>
                        <a:pt x="1953" y="2114"/>
                        <a:pt x="2179" y="387"/>
                      </a:cubicBezTo>
                      <a:cubicBezTo>
                        <a:pt x="2203" y="197"/>
                        <a:pt x="2072" y="30"/>
                        <a:pt x="1893" y="6"/>
                      </a:cubicBezTo>
                      <a:cubicBezTo>
                        <a:pt x="1872" y="2"/>
                        <a:pt x="1851" y="1"/>
                        <a:pt x="183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26"/>
                <p:cNvSpPr/>
                <p:nvPr/>
              </p:nvSpPr>
              <p:spPr>
                <a:xfrm>
                  <a:off x="2756150" y="1801033"/>
                  <a:ext cx="154336" cy="119520"/>
                </a:xfrm>
                <a:custGeom>
                  <a:avLst/>
                  <a:gdLst/>
                  <a:ahLst/>
                  <a:cxnLst/>
                  <a:rect l="l" t="t" r="r" b="b"/>
                  <a:pathLst>
                    <a:path w="4823" h="3735" extrusionOk="0">
                      <a:moveTo>
                        <a:pt x="4434" y="1"/>
                      </a:moveTo>
                      <a:cubicBezTo>
                        <a:pt x="4380" y="1"/>
                        <a:pt x="4326" y="14"/>
                        <a:pt x="4275" y="43"/>
                      </a:cubicBezTo>
                      <a:cubicBezTo>
                        <a:pt x="2739" y="853"/>
                        <a:pt x="1346" y="1901"/>
                        <a:pt x="131" y="3151"/>
                      </a:cubicBezTo>
                      <a:cubicBezTo>
                        <a:pt x="1" y="3282"/>
                        <a:pt x="1" y="3496"/>
                        <a:pt x="143" y="3627"/>
                      </a:cubicBezTo>
                      <a:cubicBezTo>
                        <a:pt x="203" y="3699"/>
                        <a:pt x="286" y="3734"/>
                        <a:pt x="382" y="3734"/>
                      </a:cubicBezTo>
                      <a:cubicBezTo>
                        <a:pt x="465" y="3734"/>
                        <a:pt x="548" y="3699"/>
                        <a:pt x="620" y="3627"/>
                      </a:cubicBezTo>
                      <a:cubicBezTo>
                        <a:pt x="1786" y="2425"/>
                        <a:pt x="3120" y="1425"/>
                        <a:pt x="4596" y="639"/>
                      </a:cubicBezTo>
                      <a:cubicBezTo>
                        <a:pt x="4763" y="555"/>
                        <a:pt x="4823" y="341"/>
                        <a:pt x="4739" y="186"/>
                      </a:cubicBezTo>
                      <a:cubicBezTo>
                        <a:pt x="4673" y="71"/>
                        <a:pt x="4555" y="1"/>
                        <a:pt x="443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26"/>
                <p:cNvSpPr/>
                <p:nvPr/>
              </p:nvSpPr>
              <p:spPr>
                <a:xfrm>
                  <a:off x="2762614" y="2634022"/>
                  <a:ext cx="155872" cy="117088"/>
                </a:xfrm>
                <a:custGeom>
                  <a:avLst/>
                  <a:gdLst/>
                  <a:ahLst/>
                  <a:cxnLst/>
                  <a:rect l="l" t="t" r="r" b="b"/>
                  <a:pathLst>
                    <a:path w="4871" h="3659" extrusionOk="0">
                      <a:moveTo>
                        <a:pt x="371" y="1"/>
                      </a:moveTo>
                      <a:cubicBezTo>
                        <a:pt x="284" y="1"/>
                        <a:pt x="197" y="33"/>
                        <a:pt x="132" y="99"/>
                      </a:cubicBezTo>
                      <a:cubicBezTo>
                        <a:pt x="1" y="230"/>
                        <a:pt x="1" y="456"/>
                        <a:pt x="132" y="587"/>
                      </a:cubicBezTo>
                      <a:cubicBezTo>
                        <a:pt x="1370" y="1813"/>
                        <a:pt x="2787" y="2837"/>
                        <a:pt x="4335" y="3623"/>
                      </a:cubicBezTo>
                      <a:cubicBezTo>
                        <a:pt x="4382" y="3647"/>
                        <a:pt x="4442" y="3659"/>
                        <a:pt x="4490" y="3659"/>
                      </a:cubicBezTo>
                      <a:cubicBezTo>
                        <a:pt x="4609" y="3659"/>
                        <a:pt x="4728" y="3587"/>
                        <a:pt x="4787" y="3468"/>
                      </a:cubicBezTo>
                      <a:cubicBezTo>
                        <a:pt x="4871" y="3302"/>
                        <a:pt x="4811" y="3099"/>
                        <a:pt x="4644" y="3016"/>
                      </a:cubicBezTo>
                      <a:cubicBezTo>
                        <a:pt x="3156" y="2266"/>
                        <a:pt x="1799" y="1278"/>
                        <a:pt x="620" y="99"/>
                      </a:cubicBezTo>
                      <a:cubicBezTo>
                        <a:pt x="549" y="33"/>
                        <a:pt x="459" y="1"/>
                        <a:pt x="3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26"/>
                <p:cNvSpPr/>
                <p:nvPr/>
              </p:nvSpPr>
              <p:spPr>
                <a:xfrm>
                  <a:off x="3357364" y="1792137"/>
                  <a:ext cx="158144" cy="114304"/>
                </a:xfrm>
                <a:custGeom>
                  <a:avLst/>
                  <a:gdLst/>
                  <a:ahLst/>
                  <a:cxnLst/>
                  <a:rect l="l" t="t" r="r" b="b"/>
                  <a:pathLst>
                    <a:path w="4942" h="3572" extrusionOk="0">
                      <a:moveTo>
                        <a:pt x="389" y="1"/>
                      </a:moveTo>
                      <a:cubicBezTo>
                        <a:pt x="264" y="1"/>
                        <a:pt x="144" y="71"/>
                        <a:pt x="84" y="190"/>
                      </a:cubicBezTo>
                      <a:cubicBezTo>
                        <a:pt x="1" y="357"/>
                        <a:pt x="72" y="560"/>
                        <a:pt x="239" y="643"/>
                      </a:cubicBezTo>
                      <a:cubicBezTo>
                        <a:pt x="1739" y="1369"/>
                        <a:pt x="3120" y="2322"/>
                        <a:pt x="4323" y="3477"/>
                      </a:cubicBezTo>
                      <a:cubicBezTo>
                        <a:pt x="4394" y="3548"/>
                        <a:pt x="4477" y="3572"/>
                        <a:pt x="4561" y="3572"/>
                      </a:cubicBezTo>
                      <a:cubicBezTo>
                        <a:pt x="4656" y="3572"/>
                        <a:pt x="4739" y="3536"/>
                        <a:pt x="4811" y="3465"/>
                      </a:cubicBezTo>
                      <a:cubicBezTo>
                        <a:pt x="4942" y="3334"/>
                        <a:pt x="4930" y="3119"/>
                        <a:pt x="4799" y="2988"/>
                      </a:cubicBezTo>
                      <a:cubicBezTo>
                        <a:pt x="3537" y="1786"/>
                        <a:pt x="2096" y="786"/>
                        <a:pt x="536" y="36"/>
                      </a:cubicBezTo>
                      <a:cubicBezTo>
                        <a:pt x="489" y="12"/>
                        <a:pt x="438" y="1"/>
                        <a:pt x="3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26"/>
                <p:cNvSpPr/>
                <p:nvPr/>
              </p:nvSpPr>
              <p:spPr>
                <a:xfrm>
                  <a:off x="3653011" y="2655846"/>
                  <a:ext cx="23648" cy="185184"/>
                </a:xfrm>
                <a:custGeom>
                  <a:avLst/>
                  <a:gdLst/>
                  <a:ahLst/>
                  <a:cxnLst/>
                  <a:rect l="l" t="t" r="r" b="b"/>
                  <a:pathLst>
                    <a:path w="739" h="5787" extrusionOk="0">
                      <a:moveTo>
                        <a:pt x="370" y="0"/>
                      </a:moveTo>
                      <a:cubicBezTo>
                        <a:pt x="179" y="0"/>
                        <a:pt x="1" y="155"/>
                        <a:pt x="1" y="346"/>
                      </a:cubicBezTo>
                      <a:lnTo>
                        <a:pt x="1" y="5441"/>
                      </a:lnTo>
                      <a:cubicBezTo>
                        <a:pt x="1" y="5632"/>
                        <a:pt x="179" y="5787"/>
                        <a:pt x="370" y="5787"/>
                      </a:cubicBezTo>
                      <a:cubicBezTo>
                        <a:pt x="560" y="5787"/>
                        <a:pt x="739" y="5632"/>
                        <a:pt x="739" y="5441"/>
                      </a:cubicBezTo>
                      <a:lnTo>
                        <a:pt x="739" y="346"/>
                      </a:lnTo>
                      <a:cubicBezTo>
                        <a:pt x="739" y="155"/>
                        <a:pt x="560" y="0"/>
                        <a:pt x="3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26"/>
                <p:cNvSpPr/>
                <p:nvPr/>
              </p:nvSpPr>
              <p:spPr>
                <a:xfrm>
                  <a:off x="2614039" y="2031336"/>
                  <a:ext cx="72800" cy="176864"/>
                </a:xfrm>
                <a:custGeom>
                  <a:avLst/>
                  <a:gdLst/>
                  <a:ahLst/>
                  <a:cxnLst/>
                  <a:rect l="l" t="t" r="r" b="b"/>
                  <a:pathLst>
                    <a:path w="2275" h="5527" extrusionOk="0">
                      <a:moveTo>
                        <a:pt x="1879" y="0"/>
                      </a:moveTo>
                      <a:cubicBezTo>
                        <a:pt x="1758" y="0"/>
                        <a:pt x="1642" y="64"/>
                        <a:pt x="1584" y="181"/>
                      </a:cubicBezTo>
                      <a:cubicBezTo>
                        <a:pt x="810" y="1740"/>
                        <a:pt x="286" y="3407"/>
                        <a:pt x="36" y="5134"/>
                      </a:cubicBezTo>
                      <a:cubicBezTo>
                        <a:pt x="0" y="5324"/>
                        <a:pt x="131" y="5491"/>
                        <a:pt x="322" y="5527"/>
                      </a:cubicBezTo>
                      <a:lnTo>
                        <a:pt x="370" y="5527"/>
                      </a:lnTo>
                      <a:cubicBezTo>
                        <a:pt x="536" y="5527"/>
                        <a:pt x="679" y="5407"/>
                        <a:pt x="703" y="5229"/>
                      </a:cubicBezTo>
                      <a:cubicBezTo>
                        <a:pt x="941" y="3586"/>
                        <a:pt x="1441" y="1990"/>
                        <a:pt x="2191" y="490"/>
                      </a:cubicBezTo>
                      <a:cubicBezTo>
                        <a:pt x="2275" y="324"/>
                        <a:pt x="2203" y="121"/>
                        <a:pt x="2036" y="38"/>
                      </a:cubicBezTo>
                      <a:cubicBezTo>
                        <a:pt x="1986" y="12"/>
                        <a:pt x="1932" y="0"/>
                        <a:pt x="18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26"/>
                <p:cNvSpPr/>
                <p:nvPr/>
              </p:nvSpPr>
              <p:spPr>
                <a:xfrm>
                  <a:off x="3653011" y="2329703"/>
                  <a:ext cx="23648" cy="184832"/>
                </a:xfrm>
                <a:custGeom>
                  <a:avLst/>
                  <a:gdLst/>
                  <a:ahLst/>
                  <a:cxnLst/>
                  <a:rect l="l" t="t" r="r" b="b"/>
                  <a:pathLst>
                    <a:path w="739" h="5776" extrusionOk="0">
                      <a:moveTo>
                        <a:pt x="370" y="1"/>
                      </a:moveTo>
                      <a:cubicBezTo>
                        <a:pt x="179" y="1"/>
                        <a:pt x="1" y="143"/>
                        <a:pt x="1" y="334"/>
                      </a:cubicBezTo>
                      <a:lnTo>
                        <a:pt x="1" y="5430"/>
                      </a:lnTo>
                      <a:cubicBezTo>
                        <a:pt x="1" y="5620"/>
                        <a:pt x="179" y="5775"/>
                        <a:pt x="370" y="5775"/>
                      </a:cubicBezTo>
                      <a:cubicBezTo>
                        <a:pt x="560" y="5775"/>
                        <a:pt x="739" y="5620"/>
                        <a:pt x="739" y="5430"/>
                      </a:cubicBezTo>
                      <a:lnTo>
                        <a:pt x="739" y="334"/>
                      </a:lnTo>
                      <a:cubicBezTo>
                        <a:pt x="739" y="143"/>
                        <a:pt x="560" y="1"/>
                        <a:pt x="3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26"/>
                <p:cNvSpPr/>
                <p:nvPr/>
              </p:nvSpPr>
              <p:spPr>
                <a:xfrm>
                  <a:off x="3653011" y="2982341"/>
                  <a:ext cx="23648" cy="185216"/>
                </a:xfrm>
                <a:custGeom>
                  <a:avLst/>
                  <a:gdLst/>
                  <a:ahLst/>
                  <a:cxnLst/>
                  <a:rect l="l" t="t" r="r" b="b"/>
                  <a:pathLst>
                    <a:path w="739" h="5788" extrusionOk="0">
                      <a:moveTo>
                        <a:pt x="370" y="1"/>
                      </a:moveTo>
                      <a:cubicBezTo>
                        <a:pt x="179" y="1"/>
                        <a:pt x="1" y="156"/>
                        <a:pt x="1" y="346"/>
                      </a:cubicBezTo>
                      <a:lnTo>
                        <a:pt x="1" y="5442"/>
                      </a:lnTo>
                      <a:cubicBezTo>
                        <a:pt x="1" y="5633"/>
                        <a:pt x="179" y="5787"/>
                        <a:pt x="370" y="5787"/>
                      </a:cubicBezTo>
                      <a:cubicBezTo>
                        <a:pt x="560" y="5787"/>
                        <a:pt x="739" y="5633"/>
                        <a:pt x="739" y="5442"/>
                      </a:cubicBezTo>
                      <a:lnTo>
                        <a:pt x="739" y="346"/>
                      </a:lnTo>
                      <a:cubicBezTo>
                        <a:pt x="739" y="156"/>
                        <a:pt x="560" y="1"/>
                        <a:pt x="3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26"/>
                <p:cNvSpPr/>
                <p:nvPr/>
              </p:nvSpPr>
              <p:spPr>
                <a:xfrm>
                  <a:off x="3589779" y="2013800"/>
                  <a:ext cx="78496" cy="174976"/>
                </a:xfrm>
                <a:custGeom>
                  <a:avLst/>
                  <a:gdLst/>
                  <a:ahLst/>
                  <a:cxnLst/>
                  <a:rect l="l" t="t" r="r" b="b"/>
                  <a:pathLst>
                    <a:path w="2453" h="5468" extrusionOk="0">
                      <a:moveTo>
                        <a:pt x="384" y="1"/>
                      </a:moveTo>
                      <a:cubicBezTo>
                        <a:pt x="331" y="1"/>
                        <a:pt x="277" y="13"/>
                        <a:pt x="227" y="38"/>
                      </a:cubicBezTo>
                      <a:cubicBezTo>
                        <a:pt x="60" y="133"/>
                        <a:pt x="0" y="336"/>
                        <a:pt x="84" y="502"/>
                      </a:cubicBezTo>
                      <a:cubicBezTo>
                        <a:pt x="881" y="1967"/>
                        <a:pt x="1441" y="3538"/>
                        <a:pt x="1751" y="5182"/>
                      </a:cubicBezTo>
                      <a:cubicBezTo>
                        <a:pt x="1786" y="5348"/>
                        <a:pt x="1929" y="5467"/>
                        <a:pt x="2084" y="5467"/>
                      </a:cubicBezTo>
                      <a:cubicBezTo>
                        <a:pt x="2108" y="5467"/>
                        <a:pt x="2120" y="5467"/>
                        <a:pt x="2144" y="5455"/>
                      </a:cubicBezTo>
                      <a:cubicBezTo>
                        <a:pt x="2334" y="5420"/>
                        <a:pt x="2453" y="5241"/>
                        <a:pt x="2417" y="5062"/>
                      </a:cubicBezTo>
                      <a:cubicBezTo>
                        <a:pt x="2096" y="3348"/>
                        <a:pt x="1512" y="1705"/>
                        <a:pt x="679" y="181"/>
                      </a:cubicBezTo>
                      <a:cubicBezTo>
                        <a:pt x="621" y="65"/>
                        <a:pt x="505" y="1"/>
                        <a:pt x="3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26"/>
                <p:cNvSpPr/>
                <p:nvPr/>
              </p:nvSpPr>
              <p:spPr>
                <a:xfrm>
                  <a:off x="3376020" y="2787270"/>
                  <a:ext cx="184832" cy="19104"/>
                </a:xfrm>
                <a:custGeom>
                  <a:avLst/>
                  <a:gdLst/>
                  <a:ahLst/>
                  <a:cxnLst/>
                  <a:rect l="l" t="t" r="r" b="b"/>
                  <a:pathLst>
                    <a:path w="5776" h="597" extrusionOk="0">
                      <a:moveTo>
                        <a:pt x="334" y="1"/>
                      </a:moveTo>
                      <a:cubicBezTo>
                        <a:pt x="144" y="1"/>
                        <a:pt x="1" y="108"/>
                        <a:pt x="1" y="299"/>
                      </a:cubicBezTo>
                      <a:cubicBezTo>
                        <a:pt x="1" y="477"/>
                        <a:pt x="144" y="596"/>
                        <a:pt x="334" y="596"/>
                      </a:cubicBezTo>
                      <a:lnTo>
                        <a:pt x="5430" y="596"/>
                      </a:lnTo>
                      <a:cubicBezTo>
                        <a:pt x="5621" y="596"/>
                        <a:pt x="5776" y="477"/>
                        <a:pt x="5776" y="299"/>
                      </a:cubicBezTo>
                      <a:cubicBezTo>
                        <a:pt x="5776" y="108"/>
                        <a:pt x="5621" y="1"/>
                        <a:pt x="54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26"/>
                <p:cNvSpPr/>
                <p:nvPr/>
              </p:nvSpPr>
              <p:spPr>
                <a:xfrm>
                  <a:off x="2615575" y="2348935"/>
                  <a:ext cx="75456" cy="175872"/>
                </a:xfrm>
                <a:custGeom>
                  <a:avLst/>
                  <a:gdLst/>
                  <a:ahLst/>
                  <a:cxnLst/>
                  <a:rect l="l" t="t" r="r" b="b"/>
                  <a:pathLst>
                    <a:path w="2358" h="5496" extrusionOk="0">
                      <a:moveTo>
                        <a:pt x="369" y="1"/>
                      </a:moveTo>
                      <a:cubicBezTo>
                        <a:pt x="350" y="1"/>
                        <a:pt x="330" y="3"/>
                        <a:pt x="310" y="7"/>
                      </a:cubicBezTo>
                      <a:cubicBezTo>
                        <a:pt x="119" y="31"/>
                        <a:pt x="0" y="209"/>
                        <a:pt x="24" y="388"/>
                      </a:cubicBezTo>
                      <a:cubicBezTo>
                        <a:pt x="310" y="2114"/>
                        <a:pt x="857" y="3769"/>
                        <a:pt x="1667" y="5317"/>
                      </a:cubicBezTo>
                      <a:cubicBezTo>
                        <a:pt x="1727" y="5436"/>
                        <a:pt x="1846" y="5496"/>
                        <a:pt x="1965" y="5496"/>
                      </a:cubicBezTo>
                      <a:cubicBezTo>
                        <a:pt x="2012" y="5496"/>
                        <a:pt x="2072" y="5484"/>
                        <a:pt x="2119" y="5460"/>
                      </a:cubicBezTo>
                      <a:cubicBezTo>
                        <a:pt x="2286" y="5377"/>
                        <a:pt x="2358" y="5174"/>
                        <a:pt x="2262" y="5007"/>
                      </a:cubicBezTo>
                      <a:cubicBezTo>
                        <a:pt x="1500" y="3519"/>
                        <a:pt x="976" y="1936"/>
                        <a:pt x="703" y="281"/>
                      </a:cubicBezTo>
                      <a:cubicBezTo>
                        <a:pt x="671" y="122"/>
                        <a:pt x="526" y="1"/>
                        <a:pt x="3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26"/>
                <p:cNvSpPr/>
                <p:nvPr/>
              </p:nvSpPr>
              <p:spPr>
                <a:xfrm>
                  <a:off x="3039989" y="1740265"/>
                  <a:ext cx="185952" cy="29792"/>
                </a:xfrm>
                <a:custGeom>
                  <a:avLst/>
                  <a:gdLst/>
                  <a:ahLst/>
                  <a:cxnLst/>
                  <a:rect l="l" t="t" r="r" b="b"/>
                  <a:pathLst>
                    <a:path w="5811" h="931" extrusionOk="0">
                      <a:moveTo>
                        <a:pt x="3214" y="0"/>
                      </a:moveTo>
                      <a:cubicBezTo>
                        <a:pt x="2237" y="0"/>
                        <a:pt x="1259" y="85"/>
                        <a:pt x="310" y="252"/>
                      </a:cubicBezTo>
                      <a:cubicBezTo>
                        <a:pt x="120" y="287"/>
                        <a:pt x="1" y="466"/>
                        <a:pt x="36" y="645"/>
                      </a:cubicBezTo>
                      <a:cubicBezTo>
                        <a:pt x="60" y="811"/>
                        <a:pt x="203" y="930"/>
                        <a:pt x="370" y="930"/>
                      </a:cubicBezTo>
                      <a:lnTo>
                        <a:pt x="429" y="930"/>
                      </a:lnTo>
                      <a:cubicBezTo>
                        <a:pt x="1342" y="769"/>
                        <a:pt x="2286" y="688"/>
                        <a:pt x="3227" y="688"/>
                      </a:cubicBezTo>
                      <a:cubicBezTo>
                        <a:pt x="3956" y="688"/>
                        <a:pt x="4683" y="736"/>
                        <a:pt x="5394" y="835"/>
                      </a:cubicBezTo>
                      <a:cubicBezTo>
                        <a:pt x="5409" y="837"/>
                        <a:pt x="5424" y="838"/>
                        <a:pt x="5439" y="838"/>
                      </a:cubicBezTo>
                      <a:cubicBezTo>
                        <a:pt x="5610" y="838"/>
                        <a:pt x="5754" y="713"/>
                        <a:pt x="5787" y="537"/>
                      </a:cubicBezTo>
                      <a:cubicBezTo>
                        <a:pt x="5811" y="359"/>
                        <a:pt x="5680" y="180"/>
                        <a:pt x="5489" y="156"/>
                      </a:cubicBezTo>
                      <a:cubicBezTo>
                        <a:pt x="4742" y="52"/>
                        <a:pt x="3979" y="0"/>
                        <a:pt x="32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26"/>
                <p:cNvSpPr/>
                <p:nvPr/>
              </p:nvSpPr>
              <p:spPr>
                <a:xfrm>
                  <a:off x="3049141" y="2779942"/>
                  <a:ext cx="185184" cy="26432"/>
                </a:xfrm>
                <a:custGeom>
                  <a:avLst/>
                  <a:gdLst/>
                  <a:ahLst/>
                  <a:cxnLst/>
                  <a:rect l="l" t="t" r="r" b="b"/>
                  <a:pathLst>
                    <a:path w="5787" h="826" extrusionOk="0">
                      <a:moveTo>
                        <a:pt x="369" y="1"/>
                      </a:moveTo>
                      <a:cubicBezTo>
                        <a:pt x="199" y="1"/>
                        <a:pt x="57" y="114"/>
                        <a:pt x="24" y="278"/>
                      </a:cubicBezTo>
                      <a:cubicBezTo>
                        <a:pt x="0" y="468"/>
                        <a:pt x="131" y="611"/>
                        <a:pt x="310" y="647"/>
                      </a:cubicBezTo>
                      <a:cubicBezTo>
                        <a:pt x="1167" y="778"/>
                        <a:pt x="2048" y="825"/>
                        <a:pt x="2929" y="825"/>
                      </a:cubicBezTo>
                      <a:lnTo>
                        <a:pt x="5453" y="825"/>
                      </a:lnTo>
                      <a:cubicBezTo>
                        <a:pt x="5644" y="825"/>
                        <a:pt x="5787" y="706"/>
                        <a:pt x="5787" y="528"/>
                      </a:cubicBezTo>
                      <a:cubicBezTo>
                        <a:pt x="5787" y="337"/>
                        <a:pt x="5644" y="230"/>
                        <a:pt x="5453" y="230"/>
                      </a:cubicBezTo>
                      <a:lnTo>
                        <a:pt x="2929" y="230"/>
                      </a:lnTo>
                      <a:cubicBezTo>
                        <a:pt x="2084" y="230"/>
                        <a:pt x="1239" y="135"/>
                        <a:pt x="417" y="4"/>
                      </a:cubicBezTo>
                      <a:cubicBezTo>
                        <a:pt x="401" y="2"/>
                        <a:pt x="385" y="1"/>
                        <a:pt x="3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26"/>
                <p:cNvSpPr/>
                <p:nvPr/>
              </p:nvSpPr>
              <p:spPr>
                <a:xfrm>
                  <a:off x="3768851" y="2787270"/>
                  <a:ext cx="87648" cy="19104"/>
                </a:xfrm>
                <a:custGeom>
                  <a:avLst/>
                  <a:gdLst/>
                  <a:ahLst/>
                  <a:cxnLst/>
                  <a:rect l="l" t="t" r="r" b="b"/>
                  <a:pathLst>
                    <a:path w="2739" h="597" extrusionOk="0">
                      <a:moveTo>
                        <a:pt x="334" y="1"/>
                      </a:moveTo>
                      <a:cubicBezTo>
                        <a:pt x="155" y="1"/>
                        <a:pt x="0" y="108"/>
                        <a:pt x="0" y="299"/>
                      </a:cubicBezTo>
                      <a:cubicBezTo>
                        <a:pt x="0" y="477"/>
                        <a:pt x="155" y="596"/>
                        <a:pt x="334" y="596"/>
                      </a:cubicBezTo>
                      <a:lnTo>
                        <a:pt x="2405" y="596"/>
                      </a:lnTo>
                      <a:cubicBezTo>
                        <a:pt x="2584" y="596"/>
                        <a:pt x="2739" y="477"/>
                        <a:pt x="2739" y="299"/>
                      </a:cubicBezTo>
                      <a:cubicBezTo>
                        <a:pt x="2739" y="108"/>
                        <a:pt x="2584" y="1"/>
                        <a:pt x="24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26"/>
                <p:cNvSpPr/>
                <p:nvPr/>
              </p:nvSpPr>
              <p:spPr>
                <a:xfrm>
                  <a:off x="3997810" y="2787270"/>
                  <a:ext cx="185216" cy="19104"/>
                </a:xfrm>
                <a:custGeom>
                  <a:avLst/>
                  <a:gdLst/>
                  <a:ahLst/>
                  <a:cxnLst/>
                  <a:rect l="l" t="t" r="r" b="b"/>
                  <a:pathLst>
                    <a:path w="5788" h="597" extrusionOk="0">
                      <a:moveTo>
                        <a:pt x="346" y="1"/>
                      </a:moveTo>
                      <a:cubicBezTo>
                        <a:pt x="156" y="1"/>
                        <a:pt x="1" y="108"/>
                        <a:pt x="1" y="299"/>
                      </a:cubicBezTo>
                      <a:cubicBezTo>
                        <a:pt x="1" y="477"/>
                        <a:pt x="156" y="596"/>
                        <a:pt x="346" y="596"/>
                      </a:cubicBezTo>
                      <a:lnTo>
                        <a:pt x="5442" y="596"/>
                      </a:lnTo>
                      <a:cubicBezTo>
                        <a:pt x="5633" y="596"/>
                        <a:pt x="5787" y="477"/>
                        <a:pt x="5787" y="299"/>
                      </a:cubicBezTo>
                      <a:cubicBezTo>
                        <a:pt x="5787" y="108"/>
                        <a:pt x="5633"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26"/>
                <p:cNvSpPr/>
                <p:nvPr/>
              </p:nvSpPr>
              <p:spPr>
                <a:xfrm>
                  <a:off x="4977007" y="2787270"/>
                  <a:ext cx="184800" cy="19104"/>
                </a:xfrm>
                <a:custGeom>
                  <a:avLst/>
                  <a:gdLst/>
                  <a:ahLst/>
                  <a:cxnLst/>
                  <a:rect l="l" t="t" r="r" b="b"/>
                  <a:pathLst>
                    <a:path w="5775" h="597" extrusionOk="0">
                      <a:moveTo>
                        <a:pt x="333" y="1"/>
                      </a:moveTo>
                      <a:cubicBezTo>
                        <a:pt x="155" y="1"/>
                        <a:pt x="0" y="108"/>
                        <a:pt x="0" y="299"/>
                      </a:cubicBezTo>
                      <a:cubicBezTo>
                        <a:pt x="0" y="477"/>
                        <a:pt x="155" y="596"/>
                        <a:pt x="333" y="596"/>
                      </a:cubicBezTo>
                      <a:lnTo>
                        <a:pt x="5441" y="596"/>
                      </a:lnTo>
                      <a:cubicBezTo>
                        <a:pt x="5620" y="596"/>
                        <a:pt x="5775" y="477"/>
                        <a:pt x="5775" y="299"/>
                      </a:cubicBezTo>
                      <a:cubicBezTo>
                        <a:pt x="5775" y="108"/>
                        <a:pt x="5620" y="1"/>
                        <a:pt x="54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26"/>
                <p:cNvSpPr/>
                <p:nvPr/>
              </p:nvSpPr>
              <p:spPr>
                <a:xfrm>
                  <a:off x="5303117" y="2787270"/>
                  <a:ext cx="185216" cy="19104"/>
                </a:xfrm>
                <a:custGeom>
                  <a:avLst/>
                  <a:gdLst/>
                  <a:ahLst/>
                  <a:cxnLst/>
                  <a:rect l="l" t="t" r="r" b="b"/>
                  <a:pathLst>
                    <a:path w="5788" h="597" extrusionOk="0">
                      <a:moveTo>
                        <a:pt x="346" y="1"/>
                      </a:moveTo>
                      <a:cubicBezTo>
                        <a:pt x="156" y="1"/>
                        <a:pt x="1" y="108"/>
                        <a:pt x="1" y="299"/>
                      </a:cubicBezTo>
                      <a:cubicBezTo>
                        <a:pt x="1" y="477"/>
                        <a:pt x="156" y="596"/>
                        <a:pt x="346" y="596"/>
                      </a:cubicBezTo>
                      <a:lnTo>
                        <a:pt x="5442" y="596"/>
                      </a:lnTo>
                      <a:cubicBezTo>
                        <a:pt x="5632" y="596"/>
                        <a:pt x="5787" y="477"/>
                        <a:pt x="5787" y="299"/>
                      </a:cubicBezTo>
                      <a:cubicBezTo>
                        <a:pt x="5787" y="108"/>
                        <a:pt x="5632"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26"/>
                <p:cNvSpPr/>
                <p:nvPr/>
              </p:nvSpPr>
              <p:spPr>
                <a:xfrm>
                  <a:off x="4324337" y="2787270"/>
                  <a:ext cx="184832" cy="19104"/>
                </a:xfrm>
                <a:custGeom>
                  <a:avLst/>
                  <a:gdLst/>
                  <a:ahLst/>
                  <a:cxnLst/>
                  <a:rect l="l" t="t" r="r" b="b"/>
                  <a:pathLst>
                    <a:path w="5776" h="597" extrusionOk="0">
                      <a:moveTo>
                        <a:pt x="334" y="1"/>
                      </a:moveTo>
                      <a:cubicBezTo>
                        <a:pt x="155" y="1"/>
                        <a:pt x="1" y="108"/>
                        <a:pt x="1" y="299"/>
                      </a:cubicBezTo>
                      <a:cubicBezTo>
                        <a:pt x="1" y="477"/>
                        <a:pt x="155" y="596"/>
                        <a:pt x="334" y="596"/>
                      </a:cubicBezTo>
                      <a:lnTo>
                        <a:pt x="5442" y="596"/>
                      </a:lnTo>
                      <a:cubicBezTo>
                        <a:pt x="5620" y="596"/>
                        <a:pt x="5775" y="477"/>
                        <a:pt x="5775" y="299"/>
                      </a:cubicBezTo>
                      <a:cubicBezTo>
                        <a:pt x="5775" y="108"/>
                        <a:pt x="5620"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26"/>
                <p:cNvSpPr/>
                <p:nvPr/>
              </p:nvSpPr>
              <p:spPr>
                <a:xfrm>
                  <a:off x="4650480" y="2787270"/>
                  <a:ext cx="185184" cy="19104"/>
                </a:xfrm>
                <a:custGeom>
                  <a:avLst/>
                  <a:gdLst/>
                  <a:ahLst/>
                  <a:cxnLst/>
                  <a:rect l="l" t="t" r="r" b="b"/>
                  <a:pathLst>
                    <a:path w="5787" h="597" extrusionOk="0">
                      <a:moveTo>
                        <a:pt x="346" y="1"/>
                      </a:moveTo>
                      <a:cubicBezTo>
                        <a:pt x="155" y="1"/>
                        <a:pt x="0" y="108"/>
                        <a:pt x="0" y="299"/>
                      </a:cubicBezTo>
                      <a:cubicBezTo>
                        <a:pt x="0" y="477"/>
                        <a:pt x="155" y="596"/>
                        <a:pt x="346" y="596"/>
                      </a:cubicBezTo>
                      <a:lnTo>
                        <a:pt x="5442" y="596"/>
                      </a:lnTo>
                      <a:cubicBezTo>
                        <a:pt x="5632" y="596"/>
                        <a:pt x="5787" y="477"/>
                        <a:pt x="5787" y="299"/>
                      </a:cubicBezTo>
                      <a:cubicBezTo>
                        <a:pt x="5787" y="108"/>
                        <a:pt x="5632"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26"/>
                <p:cNvSpPr/>
                <p:nvPr/>
              </p:nvSpPr>
              <p:spPr>
                <a:xfrm>
                  <a:off x="5631180" y="2787270"/>
                  <a:ext cx="184800" cy="19104"/>
                </a:xfrm>
                <a:custGeom>
                  <a:avLst/>
                  <a:gdLst/>
                  <a:ahLst/>
                  <a:cxnLst/>
                  <a:rect l="l" t="t" r="r" b="b"/>
                  <a:pathLst>
                    <a:path w="5775" h="597" extrusionOk="0">
                      <a:moveTo>
                        <a:pt x="333" y="1"/>
                      </a:moveTo>
                      <a:cubicBezTo>
                        <a:pt x="155" y="1"/>
                        <a:pt x="0" y="108"/>
                        <a:pt x="0" y="299"/>
                      </a:cubicBezTo>
                      <a:cubicBezTo>
                        <a:pt x="0" y="477"/>
                        <a:pt x="155" y="596"/>
                        <a:pt x="333" y="596"/>
                      </a:cubicBezTo>
                      <a:lnTo>
                        <a:pt x="5441" y="596"/>
                      </a:lnTo>
                      <a:cubicBezTo>
                        <a:pt x="5620" y="596"/>
                        <a:pt x="5775" y="477"/>
                        <a:pt x="5775" y="299"/>
                      </a:cubicBezTo>
                      <a:cubicBezTo>
                        <a:pt x="5775" y="108"/>
                        <a:pt x="5620" y="1"/>
                        <a:pt x="54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26"/>
                <p:cNvSpPr/>
                <p:nvPr/>
              </p:nvSpPr>
              <p:spPr>
                <a:xfrm>
                  <a:off x="6432041" y="3433123"/>
                  <a:ext cx="87264" cy="171808"/>
                </a:xfrm>
                <a:custGeom>
                  <a:avLst/>
                  <a:gdLst/>
                  <a:ahLst/>
                  <a:cxnLst/>
                  <a:rect l="l" t="t" r="r" b="b"/>
                  <a:pathLst>
                    <a:path w="2727" h="5369" extrusionOk="0">
                      <a:moveTo>
                        <a:pt x="2356" y="0"/>
                      </a:moveTo>
                      <a:cubicBezTo>
                        <a:pt x="2200" y="0"/>
                        <a:pt x="2065" y="109"/>
                        <a:pt x="2024" y="261"/>
                      </a:cubicBezTo>
                      <a:cubicBezTo>
                        <a:pt x="1631" y="1880"/>
                        <a:pt x="976" y="3428"/>
                        <a:pt x="95" y="4845"/>
                      </a:cubicBezTo>
                      <a:cubicBezTo>
                        <a:pt x="0" y="5000"/>
                        <a:pt x="48" y="5214"/>
                        <a:pt x="202" y="5309"/>
                      </a:cubicBezTo>
                      <a:cubicBezTo>
                        <a:pt x="262" y="5345"/>
                        <a:pt x="321" y="5369"/>
                        <a:pt x="381" y="5369"/>
                      </a:cubicBezTo>
                      <a:cubicBezTo>
                        <a:pt x="500" y="5369"/>
                        <a:pt x="607" y="5309"/>
                        <a:pt x="679" y="5202"/>
                      </a:cubicBezTo>
                      <a:cubicBezTo>
                        <a:pt x="1595" y="3714"/>
                        <a:pt x="2274" y="2106"/>
                        <a:pt x="2679" y="428"/>
                      </a:cubicBezTo>
                      <a:cubicBezTo>
                        <a:pt x="2727" y="237"/>
                        <a:pt x="2619" y="59"/>
                        <a:pt x="2441" y="11"/>
                      </a:cubicBezTo>
                      <a:cubicBezTo>
                        <a:pt x="2412" y="4"/>
                        <a:pt x="2384" y="0"/>
                        <a:pt x="23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26"/>
                <p:cNvSpPr/>
                <p:nvPr/>
              </p:nvSpPr>
              <p:spPr>
                <a:xfrm>
                  <a:off x="6472425" y="3112805"/>
                  <a:ext cx="59840" cy="180096"/>
                </a:xfrm>
                <a:custGeom>
                  <a:avLst/>
                  <a:gdLst/>
                  <a:ahLst/>
                  <a:cxnLst/>
                  <a:rect l="l" t="t" r="r" b="b"/>
                  <a:pathLst>
                    <a:path w="1870" h="5628" extrusionOk="0">
                      <a:moveTo>
                        <a:pt x="375" y="1"/>
                      </a:moveTo>
                      <a:cubicBezTo>
                        <a:pt x="336" y="1"/>
                        <a:pt x="298" y="7"/>
                        <a:pt x="262" y="20"/>
                      </a:cubicBezTo>
                      <a:cubicBezTo>
                        <a:pt x="83" y="91"/>
                        <a:pt x="0" y="294"/>
                        <a:pt x="72" y="472"/>
                      </a:cubicBezTo>
                      <a:cubicBezTo>
                        <a:pt x="691" y="2008"/>
                        <a:pt x="1072" y="3639"/>
                        <a:pt x="1179" y="5318"/>
                      </a:cubicBezTo>
                      <a:cubicBezTo>
                        <a:pt x="1191" y="5497"/>
                        <a:pt x="1345" y="5628"/>
                        <a:pt x="1524" y="5628"/>
                      </a:cubicBezTo>
                      <a:lnTo>
                        <a:pt x="1548" y="5628"/>
                      </a:lnTo>
                      <a:cubicBezTo>
                        <a:pt x="1738" y="5616"/>
                        <a:pt x="1869" y="5449"/>
                        <a:pt x="1857" y="5270"/>
                      </a:cubicBezTo>
                      <a:cubicBezTo>
                        <a:pt x="1738" y="3520"/>
                        <a:pt x="1345" y="1829"/>
                        <a:pt x="703" y="210"/>
                      </a:cubicBezTo>
                      <a:cubicBezTo>
                        <a:pt x="647" y="80"/>
                        <a:pt x="511" y="1"/>
                        <a:pt x="3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26"/>
                <p:cNvSpPr/>
                <p:nvPr/>
              </p:nvSpPr>
              <p:spPr>
                <a:xfrm>
                  <a:off x="5593068" y="3650883"/>
                  <a:ext cx="148992" cy="126656"/>
                </a:xfrm>
                <a:custGeom>
                  <a:avLst/>
                  <a:gdLst/>
                  <a:ahLst/>
                  <a:cxnLst/>
                  <a:rect l="l" t="t" r="r" b="b"/>
                  <a:pathLst>
                    <a:path w="4656" h="3958" extrusionOk="0">
                      <a:moveTo>
                        <a:pt x="380" y="1"/>
                      </a:moveTo>
                      <a:cubicBezTo>
                        <a:pt x="300" y="1"/>
                        <a:pt x="220" y="28"/>
                        <a:pt x="155" y="88"/>
                      </a:cubicBezTo>
                      <a:cubicBezTo>
                        <a:pt x="24" y="207"/>
                        <a:pt x="0" y="421"/>
                        <a:pt x="131" y="564"/>
                      </a:cubicBezTo>
                      <a:cubicBezTo>
                        <a:pt x="1274" y="1874"/>
                        <a:pt x="2608" y="3005"/>
                        <a:pt x="4096" y="3898"/>
                      </a:cubicBezTo>
                      <a:cubicBezTo>
                        <a:pt x="4144" y="3933"/>
                        <a:pt x="4203" y="3957"/>
                        <a:pt x="4263" y="3957"/>
                      </a:cubicBezTo>
                      <a:cubicBezTo>
                        <a:pt x="4382" y="3957"/>
                        <a:pt x="4489" y="3898"/>
                        <a:pt x="4561" y="3791"/>
                      </a:cubicBezTo>
                      <a:cubicBezTo>
                        <a:pt x="4656" y="3624"/>
                        <a:pt x="4608" y="3421"/>
                        <a:pt x="4441" y="3326"/>
                      </a:cubicBezTo>
                      <a:cubicBezTo>
                        <a:pt x="3013" y="2457"/>
                        <a:pt x="1739" y="1374"/>
                        <a:pt x="643" y="112"/>
                      </a:cubicBezTo>
                      <a:cubicBezTo>
                        <a:pt x="572" y="40"/>
                        <a:pt x="476" y="1"/>
                        <a:pt x="38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26"/>
                <p:cNvSpPr/>
                <p:nvPr/>
              </p:nvSpPr>
              <p:spPr>
                <a:xfrm>
                  <a:off x="5868139" y="3816898"/>
                  <a:ext cx="185216" cy="35680"/>
                </a:xfrm>
                <a:custGeom>
                  <a:avLst/>
                  <a:gdLst/>
                  <a:ahLst/>
                  <a:cxnLst/>
                  <a:rect l="l" t="t" r="r" b="b"/>
                  <a:pathLst>
                    <a:path w="5788" h="1115" extrusionOk="0">
                      <a:moveTo>
                        <a:pt x="381" y="1"/>
                      </a:moveTo>
                      <a:cubicBezTo>
                        <a:pt x="219" y="1"/>
                        <a:pt x="78" y="103"/>
                        <a:pt x="36" y="269"/>
                      </a:cubicBezTo>
                      <a:cubicBezTo>
                        <a:pt x="1" y="448"/>
                        <a:pt x="108" y="627"/>
                        <a:pt x="298" y="674"/>
                      </a:cubicBezTo>
                      <a:cubicBezTo>
                        <a:pt x="1537" y="972"/>
                        <a:pt x="2823" y="1115"/>
                        <a:pt x="4120" y="1115"/>
                      </a:cubicBezTo>
                      <a:cubicBezTo>
                        <a:pt x="4561" y="1115"/>
                        <a:pt x="5013" y="1103"/>
                        <a:pt x="5466" y="1067"/>
                      </a:cubicBezTo>
                      <a:cubicBezTo>
                        <a:pt x="5644" y="1043"/>
                        <a:pt x="5787" y="889"/>
                        <a:pt x="5775" y="698"/>
                      </a:cubicBezTo>
                      <a:cubicBezTo>
                        <a:pt x="5764" y="522"/>
                        <a:pt x="5620" y="386"/>
                        <a:pt x="5448" y="386"/>
                      </a:cubicBezTo>
                      <a:cubicBezTo>
                        <a:pt x="5434" y="386"/>
                        <a:pt x="5420" y="387"/>
                        <a:pt x="5406" y="389"/>
                      </a:cubicBezTo>
                      <a:cubicBezTo>
                        <a:pt x="4990" y="421"/>
                        <a:pt x="4572" y="438"/>
                        <a:pt x="4153" y="438"/>
                      </a:cubicBezTo>
                      <a:cubicBezTo>
                        <a:pt x="2906" y="438"/>
                        <a:pt x="1656" y="293"/>
                        <a:pt x="453" y="8"/>
                      </a:cubicBezTo>
                      <a:cubicBezTo>
                        <a:pt x="429" y="3"/>
                        <a:pt x="404" y="1"/>
                        <a:pt x="3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26"/>
                <p:cNvSpPr/>
                <p:nvPr/>
              </p:nvSpPr>
              <p:spPr>
                <a:xfrm>
                  <a:off x="5957291" y="2787270"/>
                  <a:ext cx="184832" cy="35872"/>
                </a:xfrm>
                <a:custGeom>
                  <a:avLst/>
                  <a:gdLst/>
                  <a:ahLst/>
                  <a:cxnLst/>
                  <a:rect l="l" t="t" r="r" b="b"/>
                  <a:pathLst>
                    <a:path w="5776" h="1121" extrusionOk="0">
                      <a:moveTo>
                        <a:pt x="346" y="1"/>
                      </a:moveTo>
                      <a:cubicBezTo>
                        <a:pt x="156" y="1"/>
                        <a:pt x="1" y="108"/>
                        <a:pt x="1" y="299"/>
                      </a:cubicBezTo>
                      <a:cubicBezTo>
                        <a:pt x="1" y="477"/>
                        <a:pt x="156" y="596"/>
                        <a:pt x="346" y="596"/>
                      </a:cubicBezTo>
                      <a:lnTo>
                        <a:pt x="1334" y="596"/>
                      </a:lnTo>
                      <a:cubicBezTo>
                        <a:pt x="2680" y="596"/>
                        <a:pt x="4025" y="775"/>
                        <a:pt x="5311" y="1108"/>
                      </a:cubicBezTo>
                      <a:cubicBezTo>
                        <a:pt x="5347" y="1108"/>
                        <a:pt x="5371" y="1120"/>
                        <a:pt x="5394" y="1120"/>
                      </a:cubicBezTo>
                      <a:cubicBezTo>
                        <a:pt x="5549" y="1120"/>
                        <a:pt x="5692" y="1037"/>
                        <a:pt x="5728" y="882"/>
                      </a:cubicBezTo>
                      <a:cubicBezTo>
                        <a:pt x="5775" y="703"/>
                        <a:pt x="5668" y="537"/>
                        <a:pt x="5490" y="489"/>
                      </a:cubicBezTo>
                      <a:cubicBezTo>
                        <a:pt x="4132" y="144"/>
                        <a:pt x="2739" y="1"/>
                        <a:pt x="133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26"/>
                <p:cNvSpPr/>
                <p:nvPr/>
              </p:nvSpPr>
              <p:spPr>
                <a:xfrm>
                  <a:off x="6187818" y="3706306"/>
                  <a:ext cx="162688" cy="106656"/>
                </a:xfrm>
                <a:custGeom>
                  <a:avLst/>
                  <a:gdLst/>
                  <a:ahLst/>
                  <a:cxnLst/>
                  <a:rect l="l" t="t" r="r" b="b"/>
                  <a:pathLst>
                    <a:path w="5084" h="3333" extrusionOk="0">
                      <a:moveTo>
                        <a:pt x="4712" y="1"/>
                      </a:moveTo>
                      <a:cubicBezTo>
                        <a:pt x="4633" y="1"/>
                        <a:pt x="4554" y="28"/>
                        <a:pt x="4489" y="82"/>
                      </a:cubicBezTo>
                      <a:cubicBezTo>
                        <a:pt x="3215" y="1166"/>
                        <a:pt x="1786" y="2035"/>
                        <a:pt x="250" y="2678"/>
                      </a:cubicBezTo>
                      <a:cubicBezTo>
                        <a:pt x="72" y="2749"/>
                        <a:pt x="0" y="2952"/>
                        <a:pt x="72" y="3118"/>
                      </a:cubicBezTo>
                      <a:cubicBezTo>
                        <a:pt x="119" y="3249"/>
                        <a:pt x="250" y="3333"/>
                        <a:pt x="381" y="3333"/>
                      </a:cubicBezTo>
                      <a:cubicBezTo>
                        <a:pt x="429" y="3333"/>
                        <a:pt x="464" y="3321"/>
                        <a:pt x="512" y="3309"/>
                      </a:cubicBezTo>
                      <a:cubicBezTo>
                        <a:pt x="2119" y="2642"/>
                        <a:pt x="3596" y="1725"/>
                        <a:pt x="4929" y="594"/>
                      </a:cubicBezTo>
                      <a:cubicBezTo>
                        <a:pt x="5072" y="475"/>
                        <a:pt x="5084" y="261"/>
                        <a:pt x="4965" y="118"/>
                      </a:cubicBezTo>
                      <a:cubicBezTo>
                        <a:pt x="4900" y="40"/>
                        <a:pt x="4807" y="1"/>
                        <a:pt x="47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26"/>
                <p:cNvSpPr/>
                <p:nvPr/>
              </p:nvSpPr>
              <p:spPr>
                <a:xfrm>
                  <a:off x="6266666" y="2866213"/>
                  <a:ext cx="146720" cy="129120"/>
                </a:xfrm>
                <a:custGeom>
                  <a:avLst/>
                  <a:gdLst/>
                  <a:ahLst/>
                  <a:cxnLst/>
                  <a:rect l="l" t="t" r="r" b="b"/>
                  <a:pathLst>
                    <a:path w="4585" h="4035" extrusionOk="0">
                      <a:moveTo>
                        <a:pt x="387" y="0"/>
                      </a:moveTo>
                      <a:cubicBezTo>
                        <a:pt x="276" y="0"/>
                        <a:pt x="168" y="55"/>
                        <a:pt x="108" y="153"/>
                      </a:cubicBezTo>
                      <a:cubicBezTo>
                        <a:pt x="1" y="320"/>
                        <a:pt x="48" y="522"/>
                        <a:pt x="215" y="630"/>
                      </a:cubicBezTo>
                      <a:cubicBezTo>
                        <a:pt x="1620" y="1523"/>
                        <a:pt x="2882" y="2630"/>
                        <a:pt x="3942" y="3904"/>
                      </a:cubicBezTo>
                      <a:cubicBezTo>
                        <a:pt x="4013" y="3987"/>
                        <a:pt x="4108" y="4035"/>
                        <a:pt x="4204" y="4035"/>
                      </a:cubicBezTo>
                      <a:cubicBezTo>
                        <a:pt x="4287" y="4035"/>
                        <a:pt x="4358" y="3999"/>
                        <a:pt x="4430" y="3951"/>
                      </a:cubicBezTo>
                      <a:cubicBezTo>
                        <a:pt x="4573" y="3832"/>
                        <a:pt x="4585" y="3618"/>
                        <a:pt x="4466" y="3475"/>
                      </a:cubicBezTo>
                      <a:cubicBezTo>
                        <a:pt x="3358" y="2130"/>
                        <a:pt x="2037" y="987"/>
                        <a:pt x="572" y="58"/>
                      </a:cubicBezTo>
                      <a:cubicBezTo>
                        <a:pt x="515" y="19"/>
                        <a:pt x="451" y="0"/>
                        <a:pt x="38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26"/>
                <p:cNvSpPr/>
                <p:nvPr/>
              </p:nvSpPr>
              <p:spPr>
                <a:xfrm>
                  <a:off x="5468109" y="3355716"/>
                  <a:ext cx="63264" cy="179104"/>
                </a:xfrm>
                <a:custGeom>
                  <a:avLst/>
                  <a:gdLst/>
                  <a:ahLst/>
                  <a:cxnLst/>
                  <a:rect l="l" t="t" r="r" b="b"/>
                  <a:pathLst>
                    <a:path w="1977" h="5597" extrusionOk="0">
                      <a:moveTo>
                        <a:pt x="346" y="0"/>
                      </a:moveTo>
                      <a:cubicBezTo>
                        <a:pt x="338" y="0"/>
                        <a:pt x="330" y="1"/>
                        <a:pt x="322" y="1"/>
                      </a:cubicBezTo>
                      <a:cubicBezTo>
                        <a:pt x="143" y="13"/>
                        <a:pt x="0" y="180"/>
                        <a:pt x="12" y="370"/>
                      </a:cubicBezTo>
                      <a:cubicBezTo>
                        <a:pt x="167" y="2108"/>
                        <a:pt x="596" y="3799"/>
                        <a:pt x="1286" y="5395"/>
                      </a:cubicBezTo>
                      <a:cubicBezTo>
                        <a:pt x="1334" y="5526"/>
                        <a:pt x="1465" y="5597"/>
                        <a:pt x="1596" y="5597"/>
                      </a:cubicBezTo>
                      <a:cubicBezTo>
                        <a:pt x="1643" y="5597"/>
                        <a:pt x="1679" y="5597"/>
                        <a:pt x="1727" y="5573"/>
                      </a:cubicBezTo>
                      <a:cubicBezTo>
                        <a:pt x="1905" y="5502"/>
                        <a:pt x="1977" y="5299"/>
                        <a:pt x="1905" y="5133"/>
                      </a:cubicBezTo>
                      <a:cubicBezTo>
                        <a:pt x="1250" y="3597"/>
                        <a:pt x="846" y="1978"/>
                        <a:pt x="691" y="311"/>
                      </a:cubicBezTo>
                      <a:cubicBezTo>
                        <a:pt x="679" y="128"/>
                        <a:pt x="526" y="0"/>
                        <a:pt x="3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26"/>
                <p:cNvSpPr/>
                <p:nvPr/>
              </p:nvSpPr>
              <p:spPr>
                <a:xfrm>
                  <a:off x="5467341" y="3029221"/>
                  <a:ext cx="19072" cy="184800"/>
                </a:xfrm>
                <a:custGeom>
                  <a:avLst/>
                  <a:gdLst/>
                  <a:ahLst/>
                  <a:cxnLst/>
                  <a:rect l="l" t="t" r="r" b="b"/>
                  <a:pathLst>
                    <a:path w="596" h="5775" extrusionOk="0">
                      <a:moveTo>
                        <a:pt x="298" y="0"/>
                      </a:moveTo>
                      <a:cubicBezTo>
                        <a:pt x="108" y="0"/>
                        <a:pt x="0" y="155"/>
                        <a:pt x="0" y="334"/>
                      </a:cubicBezTo>
                      <a:lnTo>
                        <a:pt x="0" y="5442"/>
                      </a:lnTo>
                      <a:cubicBezTo>
                        <a:pt x="0" y="5632"/>
                        <a:pt x="108" y="5775"/>
                        <a:pt x="298" y="5775"/>
                      </a:cubicBezTo>
                      <a:cubicBezTo>
                        <a:pt x="489" y="5775"/>
                        <a:pt x="596" y="5632"/>
                        <a:pt x="596" y="5442"/>
                      </a:cubicBezTo>
                      <a:lnTo>
                        <a:pt x="596" y="334"/>
                      </a:lnTo>
                      <a:cubicBezTo>
                        <a:pt x="596" y="155"/>
                        <a:pt x="489"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26"/>
                <p:cNvSpPr/>
                <p:nvPr/>
              </p:nvSpPr>
              <p:spPr>
                <a:xfrm>
                  <a:off x="5403341" y="1415467"/>
                  <a:ext cx="77728" cy="175520"/>
                </a:xfrm>
                <a:custGeom>
                  <a:avLst/>
                  <a:gdLst/>
                  <a:ahLst/>
                  <a:cxnLst/>
                  <a:rect l="l" t="t" r="r" b="b"/>
                  <a:pathLst>
                    <a:path w="2429" h="5485" extrusionOk="0">
                      <a:moveTo>
                        <a:pt x="385" y="1"/>
                      </a:moveTo>
                      <a:cubicBezTo>
                        <a:pt x="332" y="1"/>
                        <a:pt x="277" y="14"/>
                        <a:pt x="226" y="43"/>
                      </a:cubicBezTo>
                      <a:cubicBezTo>
                        <a:pt x="60" y="127"/>
                        <a:pt x="0" y="341"/>
                        <a:pt x="83" y="508"/>
                      </a:cubicBezTo>
                      <a:cubicBezTo>
                        <a:pt x="881" y="1972"/>
                        <a:pt x="1429" y="3556"/>
                        <a:pt x="1727" y="5199"/>
                      </a:cubicBezTo>
                      <a:cubicBezTo>
                        <a:pt x="1750" y="5365"/>
                        <a:pt x="1893" y="5484"/>
                        <a:pt x="2060" y="5484"/>
                      </a:cubicBezTo>
                      <a:cubicBezTo>
                        <a:pt x="2072" y="5484"/>
                        <a:pt x="2096" y="5473"/>
                        <a:pt x="2119" y="5473"/>
                      </a:cubicBezTo>
                      <a:cubicBezTo>
                        <a:pt x="2298" y="5437"/>
                        <a:pt x="2429" y="5258"/>
                        <a:pt x="2393" y="5080"/>
                      </a:cubicBezTo>
                      <a:cubicBezTo>
                        <a:pt x="2084" y="3365"/>
                        <a:pt x="1512" y="1722"/>
                        <a:pt x="691" y="186"/>
                      </a:cubicBezTo>
                      <a:cubicBezTo>
                        <a:pt x="625" y="70"/>
                        <a:pt x="507" y="1"/>
                        <a:pt x="38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26"/>
                <p:cNvSpPr/>
                <p:nvPr/>
              </p:nvSpPr>
              <p:spPr>
                <a:xfrm>
                  <a:off x="5467341" y="2384583"/>
                  <a:ext cx="19072" cy="185184"/>
                </a:xfrm>
                <a:custGeom>
                  <a:avLst/>
                  <a:gdLst/>
                  <a:ahLst/>
                  <a:cxnLst/>
                  <a:rect l="l" t="t" r="r" b="b"/>
                  <a:pathLst>
                    <a:path w="596" h="5787" extrusionOk="0">
                      <a:moveTo>
                        <a:pt x="298" y="0"/>
                      </a:moveTo>
                      <a:cubicBezTo>
                        <a:pt x="108" y="0"/>
                        <a:pt x="0" y="155"/>
                        <a:pt x="0" y="345"/>
                      </a:cubicBezTo>
                      <a:lnTo>
                        <a:pt x="0" y="5441"/>
                      </a:lnTo>
                      <a:cubicBezTo>
                        <a:pt x="0" y="5632"/>
                        <a:pt x="108" y="5787"/>
                        <a:pt x="298" y="5787"/>
                      </a:cubicBezTo>
                      <a:cubicBezTo>
                        <a:pt x="489" y="5787"/>
                        <a:pt x="596" y="5632"/>
                        <a:pt x="596" y="5441"/>
                      </a:cubicBezTo>
                      <a:lnTo>
                        <a:pt x="596" y="345"/>
                      </a:lnTo>
                      <a:cubicBezTo>
                        <a:pt x="596" y="155"/>
                        <a:pt x="489"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26"/>
                <p:cNvSpPr/>
                <p:nvPr/>
              </p:nvSpPr>
              <p:spPr>
                <a:xfrm>
                  <a:off x="4426833" y="1426762"/>
                  <a:ext cx="73568" cy="176800"/>
                </a:xfrm>
                <a:custGeom>
                  <a:avLst/>
                  <a:gdLst/>
                  <a:ahLst/>
                  <a:cxnLst/>
                  <a:rect l="l" t="t" r="r" b="b"/>
                  <a:pathLst>
                    <a:path w="2299" h="5525" extrusionOk="0">
                      <a:moveTo>
                        <a:pt x="1913" y="1"/>
                      </a:moveTo>
                      <a:cubicBezTo>
                        <a:pt x="1788" y="1"/>
                        <a:pt x="1667" y="71"/>
                        <a:pt x="1608" y="190"/>
                      </a:cubicBezTo>
                      <a:cubicBezTo>
                        <a:pt x="822" y="1750"/>
                        <a:pt x="286" y="3405"/>
                        <a:pt x="24" y="5131"/>
                      </a:cubicBezTo>
                      <a:cubicBezTo>
                        <a:pt x="0" y="5310"/>
                        <a:pt x="119" y="5489"/>
                        <a:pt x="310" y="5512"/>
                      </a:cubicBezTo>
                      <a:cubicBezTo>
                        <a:pt x="322" y="5524"/>
                        <a:pt x="346" y="5524"/>
                        <a:pt x="358" y="5524"/>
                      </a:cubicBezTo>
                      <a:cubicBezTo>
                        <a:pt x="524" y="5524"/>
                        <a:pt x="667" y="5405"/>
                        <a:pt x="691" y="5227"/>
                      </a:cubicBezTo>
                      <a:cubicBezTo>
                        <a:pt x="953" y="3584"/>
                        <a:pt x="1465" y="1988"/>
                        <a:pt x="2215" y="500"/>
                      </a:cubicBezTo>
                      <a:cubicBezTo>
                        <a:pt x="2298" y="333"/>
                        <a:pt x="2227" y="119"/>
                        <a:pt x="2060" y="36"/>
                      </a:cubicBezTo>
                      <a:cubicBezTo>
                        <a:pt x="2013" y="12"/>
                        <a:pt x="1962" y="1"/>
                        <a:pt x="191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26"/>
                <p:cNvSpPr/>
                <p:nvPr/>
              </p:nvSpPr>
              <p:spPr>
                <a:xfrm>
                  <a:off x="5467341" y="2058056"/>
                  <a:ext cx="19072" cy="185184"/>
                </a:xfrm>
                <a:custGeom>
                  <a:avLst/>
                  <a:gdLst/>
                  <a:ahLst/>
                  <a:cxnLst/>
                  <a:rect l="l" t="t" r="r" b="b"/>
                  <a:pathLst>
                    <a:path w="596" h="5787" extrusionOk="0">
                      <a:moveTo>
                        <a:pt x="298" y="0"/>
                      </a:moveTo>
                      <a:cubicBezTo>
                        <a:pt x="108" y="0"/>
                        <a:pt x="0" y="155"/>
                        <a:pt x="0" y="346"/>
                      </a:cubicBezTo>
                      <a:lnTo>
                        <a:pt x="0" y="5442"/>
                      </a:lnTo>
                      <a:cubicBezTo>
                        <a:pt x="0" y="5632"/>
                        <a:pt x="108" y="5787"/>
                        <a:pt x="298" y="5787"/>
                      </a:cubicBezTo>
                      <a:cubicBezTo>
                        <a:pt x="489" y="5787"/>
                        <a:pt x="596" y="5632"/>
                        <a:pt x="596" y="5442"/>
                      </a:cubicBezTo>
                      <a:lnTo>
                        <a:pt x="596" y="346"/>
                      </a:lnTo>
                      <a:cubicBezTo>
                        <a:pt x="596" y="155"/>
                        <a:pt x="489"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26"/>
                <p:cNvSpPr/>
                <p:nvPr/>
              </p:nvSpPr>
              <p:spPr>
                <a:xfrm>
                  <a:off x="4426833" y="1744297"/>
                  <a:ext cx="74304" cy="176256"/>
                </a:xfrm>
                <a:custGeom>
                  <a:avLst/>
                  <a:gdLst/>
                  <a:ahLst/>
                  <a:cxnLst/>
                  <a:rect l="l" t="t" r="r" b="b"/>
                  <a:pathLst>
                    <a:path w="2322" h="5508" extrusionOk="0">
                      <a:moveTo>
                        <a:pt x="381" y="1"/>
                      </a:moveTo>
                      <a:cubicBezTo>
                        <a:pt x="362" y="1"/>
                        <a:pt x="342" y="3"/>
                        <a:pt x="322" y="7"/>
                      </a:cubicBezTo>
                      <a:cubicBezTo>
                        <a:pt x="131" y="30"/>
                        <a:pt x="0" y="209"/>
                        <a:pt x="36" y="388"/>
                      </a:cubicBezTo>
                      <a:cubicBezTo>
                        <a:pt x="310" y="2114"/>
                        <a:pt x="846" y="3769"/>
                        <a:pt x="1632" y="5317"/>
                      </a:cubicBezTo>
                      <a:cubicBezTo>
                        <a:pt x="1691" y="5436"/>
                        <a:pt x="1810" y="5507"/>
                        <a:pt x="1941" y="5507"/>
                      </a:cubicBezTo>
                      <a:cubicBezTo>
                        <a:pt x="1989" y="5507"/>
                        <a:pt x="2048" y="5495"/>
                        <a:pt x="2096" y="5472"/>
                      </a:cubicBezTo>
                      <a:cubicBezTo>
                        <a:pt x="2263" y="5388"/>
                        <a:pt x="2322" y="5186"/>
                        <a:pt x="2239" y="5007"/>
                      </a:cubicBezTo>
                      <a:cubicBezTo>
                        <a:pt x="1489" y="3519"/>
                        <a:pt x="965" y="1935"/>
                        <a:pt x="703" y="280"/>
                      </a:cubicBezTo>
                      <a:cubicBezTo>
                        <a:pt x="682" y="122"/>
                        <a:pt x="538" y="1"/>
                        <a:pt x="3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26"/>
                <p:cNvSpPr/>
                <p:nvPr/>
              </p:nvSpPr>
              <p:spPr>
                <a:xfrm>
                  <a:off x="4572368" y="2030376"/>
                  <a:ext cx="155104" cy="118016"/>
                </a:xfrm>
                <a:custGeom>
                  <a:avLst/>
                  <a:gdLst/>
                  <a:ahLst/>
                  <a:cxnLst/>
                  <a:rect l="l" t="t" r="r" b="b"/>
                  <a:pathLst>
                    <a:path w="4847" h="3688" extrusionOk="0">
                      <a:moveTo>
                        <a:pt x="364" y="1"/>
                      </a:moveTo>
                      <a:cubicBezTo>
                        <a:pt x="280" y="1"/>
                        <a:pt x="196" y="34"/>
                        <a:pt x="132" y="103"/>
                      </a:cubicBezTo>
                      <a:cubicBezTo>
                        <a:pt x="1" y="234"/>
                        <a:pt x="1" y="449"/>
                        <a:pt x="132" y="580"/>
                      </a:cubicBezTo>
                      <a:cubicBezTo>
                        <a:pt x="1358" y="1818"/>
                        <a:pt x="2763" y="2854"/>
                        <a:pt x="4311" y="3652"/>
                      </a:cubicBezTo>
                      <a:cubicBezTo>
                        <a:pt x="4358" y="3675"/>
                        <a:pt x="4406" y="3687"/>
                        <a:pt x="4465" y="3687"/>
                      </a:cubicBezTo>
                      <a:cubicBezTo>
                        <a:pt x="4585" y="3687"/>
                        <a:pt x="4704" y="3616"/>
                        <a:pt x="4763" y="3497"/>
                      </a:cubicBezTo>
                      <a:cubicBezTo>
                        <a:pt x="4846" y="3330"/>
                        <a:pt x="4787" y="3128"/>
                        <a:pt x="4620" y="3044"/>
                      </a:cubicBezTo>
                      <a:cubicBezTo>
                        <a:pt x="3132" y="2270"/>
                        <a:pt x="1787" y="1282"/>
                        <a:pt x="608" y="103"/>
                      </a:cubicBezTo>
                      <a:cubicBezTo>
                        <a:pt x="541" y="37"/>
                        <a:pt x="452"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26"/>
                <p:cNvSpPr/>
                <p:nvPr/>
              </p:nvSpPr>
              <p:spPr>
                <a:xfrm>
                  <a:off x="4570832" y="1198091"/>
                  <a:ext cx="154720" cy="118560"/>
                </a:xfrm>
                <a:custGeom>
                  <a:avLst/>
                  <a:gdLst/>
                  <a:ahLst/>
                  <a:cxnLst/>
                  <a:rect l="l" t="t" r="r" b="b"/>
                  <a:pathLst>
                    <a:path w="4835" h="3705" extrusionOk="0">
                      <a:moveTo>
                        <a:pt x="4452" y="0"/>
                      </a:moveTo>
                      <a:cubicBezTo>
                        <a:pt x="4398" y="0"/>
                        <a:pt x="4341" y="13"/>
                        <a:pt x="4287" y="38"/>
                      </a:cubicBezTo>
                      <a:cubicBezTo>
                        <a:pt x="2751" y="847"/>
                        <a:pt x="1346" y="1883"/>
                        <a:pt x="132" y="3122"/>
                      </a:cubicBezTo>
                      <a:cubicBezTo>
                        <a:pt x="1" y="3264"/>
                        <a:pt x="1" y="3479"/>
                        <a:pt x="132" y="3610"/>
                      </a:cubicBezTo>
                      <a:cubicBezTo>
                        <a:pt x="191" y="3669"/>
                        <a:pt x="287" y="3705"/>
                        <a:pt x="370" y="3705"/>
                      </a:cubicBezTo>
                      <a:cubicBezTo>
                        <a:pt x="453" y="3705"/>
                        <a:pt x="549" y="3669"/>
                        <a:pt x="608" y="3598"/>
                      </a:cubicBezTo>
                      <a:cubicBezTo>
                        <a:pt x="1787" y="2407"/>
                        <a:pt x="3132" y="1419"/>
                        <a:pt x="4609" y="645"/>
                      </a:cubicBezTo>
                      <a:cubicBezTo>
                        <a:pt x="4775" y="562"/>
                        <a:pt x="4835" y="347"/>
                        <a:pt x="4752" y="181"/>
                      </a:cubicBezTo>
                      <a:cubicBezTo>
                        <a:pt x="4693" y="65"/>
                        <a:pt x="4578" y="0"/>
                        <a:pt x="445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26"/>
                <p:cNvSpPr/>
                <p:nvPr/>
              </p:nvSpPr>
              <p:spPr>
                <a:xfrm>
                  <a:off x="5467341" y="1731913"/>
                  <a:ext cx="19072" cy="184832"/>
                </a:xfrm>
                <a:custGeom>
                  <a:avLst/>
                  <a:gdLst/>
                  <a:ahLst/>
                  <a:cxnLst/>
                  <a:rect l="l" t="t" r="r" b="b"/>
                  <a:pathLst>
                    <a:path w="596" h="5776" extrusionOk="0">
                      <a:moveTo>
                        <a:pt x="298" y="1"/>
                      </a:moveTo>
                      <a:cubicBezTo>
                        <a:pt x="108" y="1"/>
                        <a:pt x="0" y="144"/>
                        <a:pt x="0" y="334"/>
                      </a:cubicBezTo>
                      <a:lnTo>
                        <a:pt x="0" y="5442"/>
                      </a:lnTo>
                      <a:cubicBezTo>
                        <a:pt x="0" y="5620"/>
                        <a:pt x="108" y="5775"/>
                        <a:pt x="298" y="5775"/>
                      </a:cubicBezTo>
                      <a:cubicBezTo>
                        <a:pt x="489" y="5775"/>
                        <a:pt x="596" y="5620"/>
                        <a:pt x="596" y="5442"/>
                      </a:cubicBezTo>
                      <a:lnTo>
                        <a:pt x="596" y="334"/>
                      </a:lnTo>
                      <a:cubicBezTo>
                        <a:pt x="596" y="144"/>
                        <a:pt x="489" y="1"/>
                        <a:pt x="2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26"/>
                <p:cNvSpPr/>
                <p:nvPr/>
              </p:nvSpPr>
              <p:spPr>
                <a:xfrm>
                  <a:off x="4857743" y="2176456"/>
                  <a:ext cx="185184" cy="29824"/>
                </a:xfrm>
                <a:custGeom>
                  <a:avLst/>
                  <a:gdLst/>
                  <a:ahLst/>
                  <a:cxnLst/>
                  <a:rect l="l" t="t" r="r" b="b"/>
                  <a:pathLst>
                    <a:path w="5787" h="932" extrusionOk="0">
                      <a:moveTo>
                        <a:pt x="375" y="1"/>
                      </a:moveTo>
                      <a:cubicBezTo>
                        <a:pt x="203" y="1"/>
                        <a:pt x="57" y="136"/>
                        <a:pt x="24" y="301"/>
                      </a:cubicBezTo>
                      <a:cubicBezTo>
                        <a:pt x="0" y="491"/>
                        <a:pt x="119" y="670"/>
                        <a:pt x="310" y="706"/>
                      </a:cubicBezTo>
                      <a:cubicBezTo>
                        <a:pt x="1203" y="849"/>
                        <a:pt x="2120" y="932"/>
                        <a:pt x="3036" y="932"/>
                      </a:cubicBezTo>
                      <a:lnTo>
                        <a:pt x="5453" y="932"/>
                      </a:lnTo>
                      <a:cubicBezTo>
                        <a:pt x="5632" y="932"/>
                        <a:pt x="5787" y="741"/>
                        <a:pt x="5787" y="551"/>
                      </a:cubicBezTo>
                      <a:cubicBezTo>
                        <a:pt x="5787" y="360"/>
                        <a:pt x="5632" y="182"/>
                        <a:pt x="5453" y="182"/>
                      </a:cubicBezTo>
                      <a:lnTo>
                        <a:pt x="3036" y="182"/>
                      </a:lnTo>
                      <a:cubicBezTo>
                        <a:pt x="2155" y="182"/>
                        <a:pt x="1274" y="146"/>
                        <a:pt x="417" y="3"/>
                      </a:cubicBezTo>
                      <a:cubicBezTo>
                        <a:pt x="403" y="2"/>
                        <a:pt x="389" y="1"/>
                        <a:pt x="3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26"/>
                <p:cNvSpPr/>
                <p:nvPr/>
              </p:nvSpPr>
              <p:spPr>
                <a:xfrm>
                  <a:off x="5172430" y="1192459"/>
                  <a:ext cx="157408" cy="115072"/>
                </a:xfrm>
                <a:custGeom>
                  <a:avLst/>
                  <a:gdLst/>
                  <a:ahLst/>
                  <a:cxnLst/>
                  <a:rect l="l" t="t" r="r" b="b"/>
                  <a:pathLst>
                    <a:path w="4919" h="3596" extrusionOk="0">
                      <a:moveTo>
                        <a:pt x="389" y="0"/>
                      </a:moveTo>
                      <a:cubicBezTo>
                        <a:pt x="264" y="0"/>
                        <a:pt x="144" y="71"/>
                        <a:pt x="84" y="190"/>
                      </a:cubicBezTo>
                      <a:cubicBezTo>
                        <a:pt x="1" y="357"/>
                        <a:pt x="72" y="559"/>
                        <a:pt x="239" y="642"/>
                      </a:cubicBezTo>
                      <a:cubicBezTo>
                        <a:pt x="1739" y="1381"/>
                        <a:pt x="3108" y="2345"/>
                        <a:pt x="4311" y="3500"/>
                      </a:cubicBezTo>
                      <a:cubicBezTo>
                        <a:pt x="4371" y="3571"/>
                        <a:pt x="4454" y="3595"/>
                        <a:pt x="4549" y="3595"/>
                      </a:cubicBezTo>
                      <a:cubicBezTo>
                        <a:pt x="4632" y="3595"/>
                        <a:pt x="4716" y="3559"/>
                        <a:pt x="4787" y="3500"/>
                      </a:cubicBezTo>
                      <a:cubicBezTo>
                        <a:pt x="4918" y="3357"/>
                        <a:pt x="4918" y="3143"/>
                        <a:pt x="4775" y="3012"/>
                      </a:cubicBezTo>
                      <a:cubicBezTo>
                        <a:pt x="3525" y="1797"/>
                        <a:pt x="2096" y="797"/>
                        <a:pt x="537" y="35"/>
                      </a:cubicBezTo>
                      <a:cubicBezTo>
                        <a:pt x="489" y="12"/>
                        <a:pt x="439" y="0"/>
                        <a:pt x="3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26"/>
                <p:cNvSpPr/>
                <p:nvPr/>
              </p:nvSpPr>
              <p:spPr>
                <a:xfrm>
                  <a:off x="4855439" y="1139211"/>
                  <a:ext cx="185984" cy="28864"/>
                </a:xfrm>
                <a:custGeom>
                  <a:avLst/>
                  <a:gdLst/>
                  <a:ahLst/>
                  <a:cxnLst/>
                  <a:rect l="l" t="t" r="r" b="b"/>
                  <a:pathLst>
                    <a:path w="5812" h="902" extrusionOk="0">
                      <a:moveTo>
                        <a:pt x="3137" y="1"/>
                      </a:moveTo>
                      <a:cubicBezTo>
                        <a:pt x="2189" y="1"/>
                        <a:pt x="1239" y="79"/>
                        <a:pt x="311" y="235"/>
                      </a:cubicBezTo>
                      <a:cubicBezTo>
                        <a:pt x="132" y="259"/>
                        <a:pt x="1" y="437"/>
                        <a:pt x="37" y="616"/>
                      </a:cubicBezTo>
                      <a:cubicBezTo>
                        <a:pt x="60" y="782"/>
                        <a:pt x="203" y="902"/>
                        <a:pt x="370" y="902"/>
                      </a:cubicBezTo>
                      <a:lnTo>
                        <a:pt x="430" y="902"/>
                      </a:lnTo>
                      <a:cubicBezTo>
                        <a:pt x="1305" y="753"/>
                        <a:pt x="2208" y="679"/>
                        <a:pt x="3111" y="679"/>
                      </a:cubicBezTo>
                      <a:cubicBezTo>
                        <a:pt x="3878" y="679"/>
                        <a:pt x="4645" y="733"/>
                        <a:pt x="5394" y="842"/>
                      </a:cubicBezTo>
                      <a:cubicBezTo>
                        <a:pt x="5410" y="844"/>
                        <a:pt x="5424" y="845"/>
                        <a:pt x="5439" y="845"/>
                      </a:cubicBezTo>
                      <a:cubicBezTo>
                        <a:pt x="5610" y="845"/>
                        <a:pt x="5754" y="721"/>
                        <a:pt x="5775" y="556"/>
                      </a:cubicBezTo>
                      <a:cubicBezTo>
                        <a:pt x="5811" y="366"/>
                        <a:pt x="5680" y="187"/>
                        <a:pt x="5490" y="163"/>
                      </a:cubicBezTo>
                      <a:cubicBezTo>
                        <a:pt x="4716" y="55"/>
                        <a:pt x="3927" y="1"/>
                        <a:pt x="31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26"/>
                <p:cNvSpPr/>
                <p:nvPr/>
              </p:nvSpPr>
              <p:spPr>
                <a:xfrm>
                  <a:off x="5184270" y="2182248"/>
                  <a:ext cx="185184" cy="24032"/>
                </a:xfrm>
                <a:custGeom>
                  <a:avLst/>
                  <a:gdLst/>
                  <a:ahLst/>
                  <a:cxnLst/>
                  <a:rect l="l" t="t" r="r" b="b"/>
                  <a:pathLst>
                    <a:path w="5787" h="751" extrusionOk="0">
                      <a:moveTo>
                        <a:pt x="345" y="1"/>
                      </a:moveTo>
                      <a:cubicBezTo>
                        <a:pt x="155" y="1"/>
                        <a:pt x="0" y="179"/>
                        <a:pt x="0" y="370"/>
                      </a:cubicBezTo>
                      <a:cubicBezTo>
                        <a:pt x="0" y="560"/>
                        <a:pt x="155" y="751"/>
                        <a:pt x="345" y="751"/>
                      </a:cubicBezTo>
                      <a:lnTo>
                        <a:pt x="5441" y="751"/>
                      </a:lnTo>
                      <a:cubicBezTo>
                        <a:pt x="5632" y="751"/>
                        <a:pt x="5786" y="560"/>
                        <a:pt x="5786" y="370"/>
                      </a:cubicBezTo>
                      <a:cubicBezTo>
                        <a:pt x="5786" y="179"/>
                        <a:pt x="5632" y="1"/>
                        <a:pt x="54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26"/>
                <p:cNvSpPr/>
                <p:nvPr/>
              </p:nvSpPr>
              <p:spPr>
                <a:xfrm>
                  <a:off x="110880" y="3387364"/>
                  <a:ext cx="192064" cy="19072"/>
                </a:xfrm>
                <a:custGeom>
                  <a:avLst/>
                  <a:gdLst/>
                  <a:ahLst/>
                  <a:cxnLst/>
                  <a:rect l="l" t="t" r="r" b="b"/>
                  <a:pathLst>
                    <a:path w="6002" h="596" extrusionOk="0">
                      <a:moveTo>
                        <a:pt x="334" y="0"/>
                      </a:moveTo>
                      <a:cubicBezTo>
                        <a:pt x="143" y="0"/>
                        <a:pt x="0" y="107"/>
                        <a:pt x="0" y="298"/>
                      </a:cubicBezTo>
                      <a:cubicBezTo>
                        <a:pt x="0" y="477"/>
                        <a:pt x="143" y="596"/>
                        <a:pt x="334" y="596"/>
                      </a:cubicBezTo>
                      <a:lnTo>
                        <a:pt x="5668" y="596"/>
                      </a:lnTo>
                      <a:cubicBezTo>
                        <a:pt x="5858" y="596"/>
                        <a:pt x="6001" y="477"/>
                        <a:pt x="6001" y="298"/>
                      </a:cubicBezTo>
                      <a:cubicBezTo>
                        <a:pt x="6001" y="107"/>
                        <a:pt x="5858" y="0"/>
                        <a:pt x="56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26"/>
                <p:cNvSpPr/>
                <p:nvPr/>
              </p:nvSpPr>
              <p:spPr>
                <a:xfrm>
                  <a:off x="792861" y="3387364"/>
                  <a:ext cx="192448" cy="19072"/>
                </a:xfrm>
                <a:custGeom>
                  <a:avLst/>
                  <a:gdLst/>
                  <a:ahLst/>
                  <a:cxnLst/>
                  <a:rect l="l" t="t" r="r" b="b"/>
                  <a:pathLst>
                    <a:path w="6014" h="596" extrusionOk="0">
                      <a:moveTo>
                        <a:pt x="346" y="0"/>
                      </a:moveTo>
                      <a:cubicBezTo>
                        <a:pt x="155" y="0"/>
                        <a:pt x="1" y="107"/>
                        <a:pt x="1" y="298"/>
                      </a:cubicBezTo>
                      <a:cubicBezTo>
                        <a:pt x="1" y="477"/>
                        <a:pt x="155" y="596"/>
                        <a:pt x="346" y="596"/>
                      </a:cubicBezTo>
                      <a:lnTo>
                        <a:pt x="5680" y="596"/>
                      </a:lnTo>
                      <a:cubicBezTo>
                        <a:pt x="5858" y="596"/>
                        <a:pt x="6013" y="477"/>
                        <a:pt x="6013" y="298"/>
                      </a:cubicBezTo>
                      <a:cubicBezTo>
                        <a:pt x="6013" y="107"/>
                        <a:pt x="5858" y="0"/>
                        <a:pt x="56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26"/>
                <p:cNvSpPr/>
                <p:nvPr/>
              </p:nvSpPr>
              <p:spPr>
                <a:xfrm>
                  <a:off x="451870" y="3387364"/>
                  <a:ext cx="192448" cy="19072"/>
                </a:xfrm>
                <a:custGeom>
                  <a:avLst/>
                  <a:gdLst/>
                  <a:ahLst/>
                  <a:cxnLst/>
                  <a:rect l="l" t="t" r="r" b="b"/>
                  <a:pathLst>
                    <a:path w="6014" h="596" extrusionOk="0">
                      <a:moveTo>
                        <a:pt x="346" y="0"/>
                      </a:moveTo>
                      <a:cubicBezTo>
                        <a:pt x="155" y="0"/>
                        <a:pt x="1" y="107"/>
                        <a:pt x="1" y="298"/>
                      </a:cubicBezTo>
                      <a:cubicBezTo>
                        <a:pt x="1" y="477"/>
                        <a:pt x="155" y="596"/>
                        <a:pt x="346" y="596"/>
                      </a:cubicBezTo>
                      <a:lnTo>
                        <a:pt x="5668" y="596"/>
                      </a:lnTo>
                      <a:cubicBezTo>
                        <a:pt x="5858" y="596"/>
                        <a:pt x="6013" y="477"/>
                        <a:pt x="6013" y="298"/>
                      </a:cubicBezTo>
                      <a:cubicBezTo>
                        <a:pt x="6013" y="107"/>
                        <a:pt x="5858" y="0"/>
                        <a:pt x="56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26"/>
                <p:cNvSpPr/>
                <p:nvPr/>
              </p:nvSpPr>
              <p:spPr>
                <a:xfrm>
                  <a:off x="1134236" y="3387364"/>
                  <a:ext cx="192448" cy="19072"/>
                </a:xfrm>
                <a:custGeom>
                  <a:avLst/>
                  <a:gdLst/>
                  <a:ahLst/>
                  <a:cxnLst/>
                  <a:rect l="l" t="t" r="r" b="b"/>
                  <a:pathLst>
                    <a:path w="6014" h="596" extrusionOk="0">
                      <a:moveTo>
                        <a:pt x="334" y="0"/>
                      </a:moveTo>
                      <a:cubicBezTo>
                        <a:pt x="155" y="0"/>
                        <a:pt x="1" y="107"/>
                        <a:pt x="1" y="298"/>
                      </a:cubicBezTo>
                      <a:cubicBezTo>
                        <a:pt x="1" y="477"/>
                        <a:pt x="155" y="596"/>
                        <a:pt x="334" y="596"/>
                      </a:cubicBezTo>
                      <a:lnTo>
                        <a:pt x="5668" y="596"/>
                      </a:lnTo>
                      <a:cubicBezTo>
                        <a:pt x="5858" y="596"/>
                        <a:pt x="6013" y="477"/>
                        <a:pt x="6013" y="298"/>
                      </a:cubicBezTo>
                      <a:cubicBezTo>
                        <a:pt x="6013" y="107"/>
                        <a:pt x="5858" y="0"/>
                        <a:pt x="56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26"/>
                <p:cNvSpPr/>
                <p:nvPr/>
              </p:nvSpPr>
              <p:spPr>
                <a:xfrm>
                  <a:off x="1469147" y="3387364"/>
                  <a:ext cx="171840" cy="23648"/>
                </a:xfrm>
                <a:custGeom>
                  <a:avLst/>
                  <a:gdLst/>
                  <a:ahLst/>
                  <a:cxnLst/>
                  <a:rect l="l" t="t" r="r" b="b"/>
                  <a:pathLst>
                    <a:path w="5370" h="739" extrusionOk="0">
                      <a:moveTo>
                        <a:pt x="357" y="0"/>
                      </a:moveTo>
                      <a:cubicBezTo>
                        <a:pt x="155" y="0"/>
                        <a:pt x="0" y="167"/>
                        <a:pt x="0" y="369"/>
                      </a:cubicBezTo>
                      <a:cubicBezTo>
                        <a:pt x="0" y="572"/>
                        <a:pt x="155" y="738"/>
                        <a:pt x="357" y="738"/>
                      </a:cubicBezTo>
                      <a:lnTo>
                        <a:pt x="5001" y="738"/>
                      </a:lnTo>
                      <a:cubicBezTo>
                        <a:pt x="5203" y="738"/>
                        <a:pt x="5370" y="572"/>
                        <a:pt x="5370" y="369"/>
                      </a:cubicBezTo>
                      <a:cubicBezTo>
                        <a:pt x="5370" y="167"/>
                        <a:pt x="5203" y="0"/>
                        <a:pt x="50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26"/>
                <p:cNvSpPr/>
                <p:nvPr/>
              </p:nvSpPr>
              <p:spPr>
                <a:xfrm>
                  <a:off x="2096249" y="3387364"/>
                  <a:ext cx="184832" cy="19072"/>
                </a:xfrm>
                <a:custGeom>
                  <a:avLst/>
                  <a:gdLst/>
                  <a:ahLst/>
                  <a:cxnLst/>
                  <a:rect l="l" t="t" r="r" b="b"/>
                  <a:pathLst>
                    <a:path w="5776" h="596" extrusionOk="0">
                      <a:moveTo>
                        <a:pt x="334" y="0"/>
                      </a:moveTo>
                      <a:cubicBezTo>
                        <a:pt x="144" y="0"/>
                        <a:pt x="1" y="107"/>
                        <a:pt x="1" y="298"/>
                      </a:cubicBezTo>
                      <a:cubicBezTo>
                        <a:pt x="1" y="477"/>
                        <a:pt x="144" y="596"/>
                        <a:pt x="334" y="596"/>
                      </a:cubicBezTo>
                      <a:lnTo>
                        <a:pt x="5430" y="596"/>
                      </a:lnTo>
                      <a:cubicBezTo>
                        <a:pt x="5621" y="596"/>
                        <a:pt x="5775" y="477"/>
                        <a:pt x="5775" y="298"/>
                      </a:cubicBezTo>
                      <a:cubicBezTo>
                        <a:pt x="5775" y="107"/>
                        <a:pt x="5621" y="0"/>
                        <a:pt x="54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26"/>
                <p:cNvSpPr/>
                <p:nvPr/>
              </p:nvSpPr>
              <p:spPr>
                <a:xfrm>
                  <a:off x="1783450" y="3387364"/>
                  <a:ext cx="184832" cy="19072"/>
                </a:xfrm>
                <a:custGeom>
                  <a:avLst/>
                  <a:gdLst/>
                  <a:ahLst/>
                  <a:cxnLst/>
                  <a:rect l="l" t="t" r="r" b="b"/>
                  <a:pathLst>
                    <a:path w="5776" h="596" extrusionOk="0">
                      <a:moveTo>
                        <a:pt x="334" y="0"/>
                      </a:moveTo>
                      <a:cubicBezTo>
                        <a:pt x="144" y="0"/>
                        <a:pt x="1" y="107"/>
                        <a:pt x="1" y="298"/>
                      </a:cubicBezTo>
                      <a:cubicBezTo>
                        <a:pt x="1" y="477"/>
                        <a:pt x="144" y="596"/>
                        <a:pt x="334" y="596"/>
                      </a:cubicBezTo>
                      <a:lnTo>
                        <a:pt x="5430" y="596"/>
                      </a:lnTo>
                      <a:cubicBezTo>
                        <a:pt x="5621" y="596"/>
                        <a:pt x="5775" y="477"/>
                        <a:pt x="5775" y="298"/>
                      </a:cubicBezTo>
                      <a:cubicBezTo>
                        <a:pt x="5775" y="107"/>
                        <a:pt x="5621" y="0"/>
                        <a:pt x="54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26"/>
                <p:cNvSpPr/>
                <p:nvPr/>
              </p:nvSpPr>
              <p:spPr>
                <a:xfrm>
                  <a:off x="2422392" y="3387364"/>
                  <a:ext cx="185184" cy="19072"/>
                </a:xfrm>
                <a:custGeom>
                  <a:avLst/>
                  <a:gdLst/>
                  <a:ahLst/>
                  <a:cxnLst/>
                  <a:rect l="l" t="t" r="r" b="b"/>
                  <a:pathLst>
                    <a:path w="5787" h="596" extrusionOk="0">
                      <a:moveTo>
                        <a:pt x="346" y="0"/>
                      </a:moveTo>
                      <a:cubicBezTo>
                        <a:pt x="155" y="0"/>
                        <a:pt x="1" y="107"/>
                        <a:pt x="1" y="298"/>
                      </a:cubicBezTo>
                      <a:cubicBezTo>
                        <a:pt x="1" y="477"/>
                        <a:pt x="155" y="596"/>
                        <a:pt x="346" y="596"/>
                      </a:cubicBezTo>
                      <a:lnTo>
                        <a:pt x="5442" y="596"/>
                      </a:lnTo>
                      <a:cubicBezTo>
                        <a:pt x="5632" y="596"/>
                        <a:pt x="5787" y="477"/>
                        <a:pt x="5787" y="298"/>
                      </a:cubicBezTo>
                      <a:cubicBezTo>
                        <a:pt x="5787" y="107"/>
                        <a:pt x="5632" y="0"/>
                        <a:pt x="5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26"/>
                <p:cNvSpPr/>
                <p:nvPr/>
              </p:nvSpPr>
              <p:spPr>
                <a:xfrm>
                  <a:off x="2748918" y="3387364"/>
                  <a:ext cx="184800" cy="19072"/>
                </a:xfrm>
                <a:custGeom>
                  <a:avLst/>
                  <a:gdLst/>
                  <a:ahLst/>
                  <a:cxnLst/>
                  <a:rect l="l" t="t" r="r" b="b"/>
                  <a:pathLst>
                    <a:path w="5775" h="596" extrusionOk="0">
                      <a:moveTo>
                        <a:pt x="334" y="0"/>
                      </a:moveTo>
                      <a:cubicBezTo>
                        <a:pt x="143" y="0"/>
                        <a:pt x="0" y="107"/>
                        <a:pt x="0" y="298"/>
                      </a:cubicBezTo>
                      <a:cubicBezTo>
                        <a:pt x="0" y="477"/>
                        <a:pt x="143" y="596"/>
                        <a:pt x="334" y="596"/>
                      </a:cubicBezTo>
                      <a:lnTo>
                        <a:pt x="5441" y="596"/>
                      </a:lnTo>
                      <a:cubicBezTo>
                        <a:pt x="5620" y="596"/>
                        <a:pt x="5775" y="477"/>
                        <a:pt x="5775" y="298"/>
                      </a:cubicBezTo>
                      <a:cubicBezTo>
                        <a:pt x="5775" y="107"/>
                        <a:pt x="5620" y="0"/>
                        <a:pt x="544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26"/>
                <p:cNvSpPr/>
                <p:nvPr/>
              </p:nvSpPr>
              <p:spPr>
                <a:xfrm>
                  <a:off x="3401556" y="3387364"/>
                  <a:ext cx="184832" cy="19072"/>
                </a:xfrm>
                <a:custGeom>
                  <a:avLst/>
                  <a:gdLst/>
                  <a:ahLst/>
                  <a:cxnLst/>
                  <a:rect l="l" t="t" r="r" b="b"/>
                  <a:pathLst>
                    <a:path w="5776" h="596" extrusionOk="0">
                      <a:moveTo>
                        <a:pt x="334" y="0"/>
                      </a:moveTo>
                      <a:cubicBezTo>
                        <a:pt x="155" y="0"/>
                        <a:pt x="1" y="107"/>
                        <a:pt x="1" y="298"/>
                      </a:cubicBezTo>
                      <a:cubicBezTo>
                        <a:pt x="1" y="477"/>
                        <a:pt x="155" y="596"/>
                        <a:pt x="334" y="596"/>
                      </a:cubicBezTo>
                      <a:lnTo>
                        <a:pt x="5442" y="596"/>
                      </a:lnTo>
                      <a:cubicBezTo>
                        <a:pt x="5620" y="596"/>
                        <a:pt x="5775" y="477"/>
                        <a:pt x="5775" y="298"/>
                      </a:cubicBezTo>
                      <a:cubicBezTo>
                        <a:pt x="5775" y="107"/>
                        <a:pt x="5620" y="0"/>
                        <a:pt x="5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26"/>
                <p:cNvSpPr/>
                <p:nvPr/>
              </p:nvSpPr>
              <p:spPr>
                <a:xfrm>
                  <a:off x="3075061" y="3387364"/>
                  <a:ext cx="185184" cy="19072"/>
                </a:xfrm>
                <a:custGeom>
                  <a:avLst/>
                  <a:gdLst/>
                  <a:ahLst/>
                  <a:cxnLst/>
                  <a:rect l="l" t="t" r="r" b="b"/>
                  <a:pathLst>
                    <a:path w="5787" h="596" extrusionOk="0">
                      <a:moveTo>
                        <a:pt x="345" y="0"/>
                      </a:moveTo>
                      <a:cubicBezTo>
                        <a:pt x="155" y="0"/>
                        <a:pt x="0" y="107"/>
                        <a:pt x="0" y="298"/>
                      </a:cubicBezTo>
                      <a:cubicBezTo>
                        <a:pt x="0" y="477"/>
                        <a:pt x="155" y="596"/>
                        <a:pt x="345" y="596"/>
                      </a:cubicBezTo>
                      <a:lnTo>
                        <a:pt x="5441" y="596"/>
                      </a:lnTo>
                      <a:cubicBezTo>
                        <a:pt x="5632" y="596"/>
                        <a:pt x="5786" y="477"/>
                        <a:pt x="5786" y="298"/>
                      </a:cubicBezTo>
                      <a:cubicBezTo>
                        <a:pt x="5786" y="107"/>
                        <a:pt x="5632" y="0"/>
                        <a:pt x="544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26"/>
                <p:cNvSpPr/>
                <p:nvPr/>
              </p:nvSpPr>
              <p:spPr>
                <a:xfrm>
                  <a:off x="8210510" y="2182248"/>
                  <a:ext cx="192416" cy="24032"/>
                </a:xfrm>
                <a:custGeom>
                  <a:avLst/>
                  <a:gdLst/>
                  <a:ahLst/>
                  <a:cxnLst/>
                  <a:rect l="l" t="t" r="r" b="b"/>
                  <a:pathLst>
                    <a:path w="6013" h="751" extrusionOk="0">
                      <a:moveTo>
                        <a:pt x="333" y="1"/>
                      </a:moveTo>
                      <a:cubicBezTo>
                        <a:pt x="155" y="1"/>
                        <a:pt x="0" y="179"/>
                        <a:pt x="0" y="370"/>
                      </a:cubicBezTo>
                      <a:cubicBezTo>
                        <a:pt x="0" y="560"/>
                        <a:pt x="155" y="751"/>
                        <a:pt x="333" y="751"/>
                      </a:cubicBezTo>
                      <a:lnTo>
                        <a:pt x="5667" y="751"/>
                      </a:lnTo>
                      <a:cubicBezTo>
                        <a:pt x="5858" y="751"/>
                        <a:pt x="6013" y="560"/>
                        <a:pt x="6013" y="370"/>
                      </a:cubicBezTo>
                      <a:cubicBezTo>
                        <a:pt x="6013" y="179"/>
                        <a:pt x="5858" y="1"/>
                        <a:pt x="566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26"/>
                <p:cNvSpPr/>
                <p:nvPr/>
              </p:nvSpPr>
              <p:spPr>
                <a:xfrm>
                  <a:off x="7869135" y="2182248"/>
                  <a:ext cx="192416" cy="24032"/>
                </a:xfrm>
                <a:custGeom>
                  <a:avLst/>
                  <a:gdLst/>
                  <a:ahLst/>
                  <a:cxnLst/>
                  <a:rect l="l" t="t" r="r" b="b"/>
                  <a:pathLst>
                    <a:path w="6013" h="751" extrusionOk="0">
                      <a:moveTo>
                        <a:pt x="345" y="1"/>
                      </a:moveTo>
                      <a:cubicBezTo>
                        <a:pt x="155" y="1"/>
                        <a:pt x="0" y="179"/>
                        <a:pt x="0" y="370"/>
                      </a:cubicBezTo>
                      <a:cubicBezTo>
                        <a:pt x="0" y="560"/>
                        <a:pt x="155" y="751"/>
                        <a:pt x="345" y="751"/>
                      </a:cubicBezTo>
                      <a:lnTo>
                        <a:pt x="5679" y="751"/>
                      </a:lnTo>
                      <a:cubicBezTo>
                        <a:pt x="5858" y="751"/>
                        <a:pt x="6013" y="560"/>
                        <a:pt x="6013" y="370"/>
                      </a:cubicBezTo>
                      <a:cubicBezTo>
                        <a:pt x="6013" y="179"/>
                        <a:pt x="5858" y="1"/>
                        <a:pt x="567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26"/>
                <p:cNvSpPr/>
                <p:nvPr/>
              </p:nvSpPr>
              <p:spPr>
                <a:xfrm>
                  <a:off x="8545389" y="2182248"/>
                  <a:ext cx="171872" cy="24032"/>
                </a:xfrm>
                <a:custGeom>
                  <a:avLst/>
                  <a:gdLst/>
                  <a:ahLst/>
                  <a:cxnLst/>
                  <a:rect l="l" t="t" r="r" b="b"/>
                  <a:pathLst>
                    <a:path w="5371" h="751" extrusionOk="0">
                      <a:moveTo>
                        <a:pt x="358" y="1"/>
                      </a:moveTo>
                      <a:cubicBezTo>
                        <a:pt x="155" y="1"/>
                        <a:pt x="1" y="168"/>
                        <a:pt x="1" y="370"/>
                      </a:cubicBezTo>
                      <a:cubicBezTo>
                        <a:pt x="1" y="572"/>
                        <a:pt x="155" y="751"/>
                        <a:pt x="358" y="751"/>
                      </a:cubicBezTo>
                      <a:lnTo>
                        <a:pt x="5001" y="751"/>
                      </a:lnTo>
                      <a:cubicBezTo>
                        <a:pt x="5204" y="751"/>
                        <a:pt x="5370" y="572"/>
                        <a:pt x="5370" y="370"/>
                      </a:cubicBezTo>
                      <a:cubicBezTo>
                        <a:pt x="5370" y="168"/>
                        <a:pt x="5204" y="1"/>
                        <a:pt x="50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26"/>
                <p:cNvSpPr/>
                <p:nvPr/>
              </p:nvSpPr>
              <p:spPr>
                <a:xfrm>
                  <a:off x="8873036" y="2182248"/>
                  <a:ext cx="192064" cy="24032"/>
                </a:xfrm>
                <a:custGeom>
                  <a:avLst/>
                  <a:gdLst/>
                  <a:ahLst/>
                  <a:cxnLst/>
                  <a:rect l="l" t="t" r="r" b="b"/>
                  <a:pathLst>
                    <a:path w="6002" h="751" extrusionOk="0">
                      <a:moveTo>
                        <a:pt x="334" y="1"/>
                      </a:moveTo>
                      <a:cubicBezTo>
                        <a:pt x="144" y="1"/>
                        <a:pt x="1" y="179"/>
                        <a:pt x="1" y="370"/>
                      </a:cubicBezTo>
                      <a:cubicBezTo>
                        <a:pt x="1" y="560"/>
                        <a:pt x="144" y="751"/>
                        <a:pt x="334" y="751"/>
                      </a:cubicBezTo>
                      <a:lnTo>
                        <a:pt x="5668" y="751"/>
                      </a:lnTo>
                      <a:cubicBezTo>
                        <a:pt x="5859" y="751"/>
                        <a:pt x="6002" y="560"/>
                        <a:pt x="6002" y="370"/>
                      </a:cubicBezTo>
                      <a:cubicBezTo>
                        <a:pt x="6002"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94" name="Google Shape;731;p26">
            <a:extLst>
              <a:ext uri="{FF2B5EF4-FFF2-40B4-BE49-F238E27FC236}">
                <a16:creationId xmlns:a16="http://schemas.microsoft.com/office/drawing/2014/main" id="{797311ED-D6A9-4350-9B7B-B6104446B51C}"/>
              </a:ext>
            </a:extLst>
          </p:cNvPr>
          <p:cNvSpPr txBox="1"/>
          <p:nvPr/>
        </p:nvSpPr>
        <p:spPr>
          <a:xfrm>
            <a:off x="33236" y="2422119"/>
            <a:ext cx="2432963" cy="7275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900" dirty="0">
                <a:solidFill>
                  <a:srgbClr val="434343"/>
                </a:solidFill>
                <a:latin typeface="Roboto"/>
                <a:ea typeface="Roboto"/>
                <a:cs typeface="Roboto"/>
                <a:sym typeface="Roboto"/>
              </a:rPr>
              <a:t>Teachers were relying on the Maestro too heavily and there was a significant decline in teacher subject knowledge for their year group and surrounding year groups. Heavy reliance on this was deskilling teachers.  </a:t>
            </a:r>
            <a:endParaRPr sz="900" dirty="0">
              <a:solidFill>
                <a:srgbClr val="434343"/>
              </a:solidFill>
              <a:latin typeface="Roboto"/>
              <a:ea typeface="Roboto"/>
              <a:cs typeface="Roboto"/>
              <a:sym typeface="Roboto"/>
            </a:endParaRPr>
          </a:p>
        </p:txBody>
      </p:sp>
      <p:sp>
        <p:nvSpPr>
          <p:cNvPr id="95" name="Google Shape;731;p26">
            <a:extLst>
              <a:ext uri="{FF2B5EF4-FFF2-40B4-BE49-F238E27FC236}">
                <a16:creationId xmlns:a16="http://schemas.microsoft.com/office/drawing/2014/main" id="{1F49E40D-6782-4ED4-BFD1-82EBB701F54E}"/>
              </a:ext>
            </a:extLst>
          </p:cNvPr>
          <p:cNvSpPr txBox="1"/>
          <p:nvPr/>
        </p:nvSpPr>
        <p:spPr>
          <a:xfrm>
            <a:off x="6664928" y="3501151"/>
            <a:ext cx="2432963" cy="7275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GB" sz="1200" dirty="0">
                <a:solidFill>
                  <a:srgbClr val="434343"/>
                </a:solidFill>
                <a:latin typeface="Roboto"/>
                <a:ea typeface="Roboto"/>
                <a:cs typeface="Roboto"/>
                <a:sym typeface="Roboto"/>
              </a:rPr>
              <a:t>Children were not able to say what subject they were learning about. There were tenuous links for learning and activities due to the nature of a thematic approach to learning. </a:t>
            </a:r>
            <a:endParaRPr sz="1200" dirty="0">
              <a:solidFill>
                <a:srgbClr val="434343"/>
              </a:solidFill>
              <a:latin typeface="Roboto"/>
              <a:ea typeface="Roboto"/>
              <a:cs typeface="Roboto"/>
              <a:sym typeface="Roboto"/>
            </a:endParaRPr>
          </a:p>
        </p:txBody>
      </p:sp>
      <p:sp>
        <p:nvSpPr>
          <p:cNvPr id="2" name="TextBox 1">
            <a:extLst>
              <a:ext uri="{FF2B5EF4-FFF2-40B4-BE49-F238E27FC236}">
                <a16:creationId xmlns:a16="http://schemas.microsoft.com/office/drawing/2014/main" id="{ED7A8EF6-02E4-4544-8C32-31FA13781406}"/>
              </a:ext>
            </a:extLst>
          </p:cNvPr>
          <p:cNvSpPr txBox="1"/>
          <p:nvPr/>
        </p:nvSpPr>
        <p:spPr>
          <a:xfrm>
            <a:off x="116718" y="926374"/>
            <a:ext cx="3389748" cy="523220"/>
          </a:xfrm>
          <a:prstGeom prst="rect">
            <a:avLst/>
          </a:prstGeom>
          <a:noFill/>
        </p:spPr>
        <p:txBody>
          <a:bodyPr wrap="square" rtlCol="0">
            <a:spAutoFit/>
          </a:bodyPr>
          <a:lstStyle/>
          <a:p>
            <a:r>
              <a:rPr lang="en-GB" sz="2800" b="1" dirty="0">
                <a:solidFill>
                  <a:srgbClr val="69E781"/>
                </a:solidFill>
                <a:latin typeface="Roboto" panose="020B0604020202020204" charset="0"/>
                <a:ea typeface="Roboto" panose="020B0604020202020204" charset="0"/>
              </a:rPr>
              <a:t>Wider Curriculum</a:t>
            </a:r>
          </a:p>
        </p:txBody>
      </p:sp>
    </p:spTree>
    <p:extLst>
      <p:ext uri="{BB962C8B-B14F-4D97-AF65-F5344CB8AC3E}">
        <p14:creationId xmlns:p14="http://schemas.microsoft.com/office/powerpoint/2010/main" val="34708974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C04C5-2238-4333-9386-F668D88A2344}"/>
              </a:ext>
            </a:extLst>
          </p:cNvPr>
          <p:cNvSpPr>
            <a:spLocks noGrp="1"/>
          </p:cNvSpPr>
          <p:nvPr>
            <p:ph type="title"/>
          </p:nvPr>
        </p:nvSpPr>
        <p:spPr>
          <a:xfrm>
            <a:off x="590135" y="236392"/>
            <a:ext cx="7723500" cy="481200"/>
          </a:xfrm>
        </p:spPr>
        <p:txBody>
          <a:bodyPr/>
          <a:lstStyle/>
          <a:p>
            <a:r>
              <a:rPr lang="en-GB" dirty="0"/>
              <a:t>What did we do?</a:t>
            </a:r>
          </a:p>
        </p:txBody>
      </p:sp>
      <p:graphicFrame>
        <p:nvGraphicFramePr>
          <p:cNvPr id="3" name="Table 2">
            <a:extLst>
              <a:ext uri="{FF2B5EF4-FFF2-40B4-BE49-F238E27FC236}">
                <a16:creationId xmlns:a16="http://schemas.microsoft.com/office/drawing/2014/main" id="{4E37BA10-AEB4-41B5-A8FB-F982D0C12533}"/>
              </a:ext>
            </a:extLst>
          </p:cNvPr>
          <p:cNvGraphicFramePr>
            <a:graphicFrameLocks noGrp="1"/>
          </p:cNvGraphicFramePr>
          <p:nvPr>
            <p:extLst>
              <p:ext uri="{D42A27DB-BD31-4B8C-83A1-F6EECF244321}">
                <p14:modId xmlns:p14="http://schemas.microsoft.com/office/powerpoint/2010/main" val="3217068125"/>
              </p:ext>
            </p:extLst>
          </p:nvPr>
        </p:nvGraphicFramePr>
        <p:xfrm>
          <a:off x="411591" y="837640"/>
          <a:ext cx="8320817" cy="3648658"/>
        </p:xfrm>
        <a:graphic>
          <a:graphicData uri="http://schemas.openxmlformats.org/drawingml/2006/table">
            <a:tbl>
              <a:tblPr firstRow="1" bandRow="1">
                <a:tableStyleId>{21E4AEA4-8DFA-4A89-87EB-49C32662AFE0}</a:tableStyleId>
              </a:tblPr>
              <a:tblGrid>
                <a:gridCol w="1119084">
                  <a:extLst>
                    <a:ext uri="{9D8B030D-6E8A-4147-A177-3AD203B41FA5}">
                      <a16:colId xmlns:a16="http://schemas.microsoft.com/office/drawing/2014/main" val="7434671"/>
                    </a:ext>
                  </a:extLst>
                </a:gridCol>
                <a:gridCol w="7201733">
                  <a:extLst>
                    <a:ext uri="{9D8B030D-6E8A-4147-A177-3AD203B41FA5}">
                      <a16:colId xmlns:a16="http://schemas.microsoft.com/office/drawing/2014/main" val="195839853"/>
                    </a:ext>
                  </a:extLst>
                </a:gridCol>
              </a:tblGrid>
              <a:tr h="297017">
                <a:tc>
                  <a:txBody>
                    <a:bodyPr/>
                    <a:lstStyle/>
                    <a:p>
                      <a:r>
                        <a:rPr lang="en-GB" sz="1100" dirty="0"/>
                        <a:t>Area</a:t>
                      </a:r>
                    </a:p>
                  </a:txBody>
                  <a:tcPr/>
                </a:tc>
                <a:tc>
                  <a:txBody>
                    <a:bodyPr/>
                    <a:lstStyle/>
                    <a:p>
                      <a:endParaRPr lang="en-GB" sz="1100"/>
                    </a:p>
                  </a:txBody>
                  <a:tcPr/>
                </a:tc>
                <a:extLst>
                  <a:ext uri="{0D108BD9-81ED-4DB2-BD59-A6C34878D82A}">
                    <a16:rowId xmlns:a16="http://schemas.microsoft.com/office/drawing/2014/main" val="1364815141"/>
                  </a:ext>
                </a:extLst>
              </a:tr>
              <a:tr h="730361">
                <a:tc>
                  <a:txBody>
                    <a:bodyPr/>
                    <a:lstStyle/>
                    <a:p>
                      <a:r>
                        <a:rPr lang="en-GB" sz="1100" dirty="0"/>
                        <a:t>Shallow Learning </a:t>
                      </a:r>
                    </a:p>
                  </a:txBody>
                  <a:tcPr/>
                </a:tc>
                <a:tc>
                  <a:txBody>
                    <a:bodyPr/>
                    <a:lstStyle/>
                    <a:p>
                      <a:r>
                        <a:rPr lang="en-GB" sz="1100" dirty="0"/>
                        <a:t>We have now blocked the curriculum into subjects and these are then planned in block weeks across the year. This allows for greater depth in every subject. There is still a thematic approach in EYFS/ Year 1 as this is working effectively. However subject leaders and class teachers have looked at the curriculum coverage carefully in KS to delegate this to each year group appropriately. </a:t>
                      </a:r>
                    </a:p>
                  </a:txBody>
                  <a:tcPr/>
                </a:tc>
                <a:extLst>
                  <a:ext uri="{0D108BD9-81ED-4DB2-BD59-A6C34878D82A}">
                    <a16:rowId xmlns:a16="http://schemas.microsoft.com/office/drawing/2014/main" val="1282455571"/>
                  </a:ext>
                </a:extLst>
              </a:tr>
              <a:tr h="730361">
                <a:tc>
                  <a:txBody>
                    <a:bodyPr/>
                    <a:lstStyle/>
                    <a:p>
                      <a:r>
                        <a:rPr lang="en-GB" sz="1100" dirty="0"/>
                        <a:t>Deskilling Teachers</a:t>
                      </a:r>
                    </a:p>
                  </a:txBody>
                  <a:tcPr/>
                </a:tc>
                <a:tc>
                  <a:txBody>
                    <a:bodyPr/>
                    <a:lstStyle/>
                    <a:p>
                      <a:r>
                        <a:rPr lang="en-GB" sz="1100" dirty="0"/>
                        <a:t>There is a clear programme of CPD set out for teachers this year to upskill their pedagogy in all subjects. The following areas are going to be covered</a:t>
                      </a:r>
                    </a:p>
                    <a:p>
                      <a:pPr marL="171450" indent="-171450">
                        <a:buFontTx/>
                        <a:buChar char="-"/>
                      </a:pPr>
                      <a:r>
                        <a:rPr lang="en-GB" sz="1100" dirty="0"/>
                        <a:t>Learning Intentions</a:t>
                      </a:r>
                    </a:p>
                    <a:p>
                      <a:pPr marL="171450" indent="-171450">
                        <a:buFontTx/>
                        <a:buChar char="-"/>
                      </a:pPr>
                      <a:r>
                        <a:rPr lang="en-GB" sz="1100" dirty="0"/>
                        <a:t>Children’s self scaffolding</a:t>
                      </a:r>
                    </a:p>
                    <a:p>
                      <a:pPr marL="171450" indent="-171450">
                        <a:buFontTx/>
                        <a:buChar char="-"/>
                      </a:pPr>
                      <a:r>
                        <a:rPr lang="en-GB" sz="1100" dirty="0"/>
                        <a:t>Questioning</a:t>
                      </a:r>
                    </a:p>
                    <a:p>
                      <a:pPr marL="171450" indent="-171450">
                        <a:buFontTx/>
                        <a:buChar char="-"/>
                      </a:pPr>
                      <a:r>
                        <a:rPr lang="en-GB" sz="1100" dirty="0"/>
                        <a:t>Sequences of learning</a:t>
                      </a:r>
                    </a:p>
                  </a:txBody>
                  <a:tcPr/>
                </a:tc>
                <a:extLst>
                  <a:ext uri="{0D108BD9-81ED-4DB2-BD59-A6C34878D82A}">
                    <a16:rowId xmlns:a16="http://schemas.microsoft.com/office/drawing/2014/main" val="80288910"/>
                  </a:ext>
                </a:extLst>
              </a:tr>
              <a:tr h="730361">
                <a:tc>
                  <a:txBody>
                    <a:bodyPr/>
                    <a:lstStyle/>
                    <a:p>
                      <a:r>
                        <a:rPr lang="en-GB" sz="1100" dirty="0"/>
                        <a:t>Discrete Subjects</a:t>
                      </a:r>
                    </a:p>
                  </a:txBody>
                  <a:tcPr/>
                </a:tc>
                <a:tc>
                  <a:txBody>
                    <a:bodyPr/>
                    <a:lstStyle/>
                    <a:p>
                      <a:r>
                        <a:rPr lang="en-GB" sz="1100" dirty="0"/>
                        <a:t>Children are now encouraged to identify the specific subject block of learning for example “We are historians.” Teachers have had CPD sessions on appropriate activities to meet Learning Intentions. Vocabulary, skills and knowledge is starting to be tracked through the use of progression guides.</a:t>
                      </a:r>
                    </a:p>
                  </a:txBody>
                  <a:tcPr/>
                </a:tc>
                <a:extLst>
                  <a:ext uri="{0D108BD9-81ED-4DB2-BD59-A6C34878D82A}">
                    <a16:rowId xmlns:a16="http://schemas.microsoft.com/office/drawing/2014/main" val="2393655970"/>
                  </a:ext>
                </a:extLst>
              </a:tr>
              <a:tr h="730361">
                <a:tc>
                  <a:txBody>
                    <a:bodyPr/>
                    <a:lstStyle/>
                    <a:p>
                      <a:r>
                        <a:rPr lang="en-GB" sz="1100" dirty="0"/>
                        <a:t>Difficulties for subject leaders</a:t>
                      </a:r>
                    </a:p>
                  </a:txBody>
                  <a:tcPr/>
                </a:tc>
                <a:tc>
                  <a:txBody>
                    <a:bodyPr/>
                    <a:lstStyle/>
                    <a:p>
                      <a:r>
                        <a:rPr lang="en-GB" sz="1100" dirty="0"/>
                        <a:t>Subject leader handbook is now in place and being modelled by SLT across the year. This is planned as part of the CPD and monitoring and evaluation cycle. Trust wide Peer Reviews to support development have been planned for. Support from Senior Leaders when Subject Leaders have release time across the year is planned for. </a:t>
                      </a:r>
                    </a:p>
                  </a:txBody>
                  <a:tcPr/>
                </a:tc>
                <a:extLst>
                  <a:ext uri="{0D108BD9-81ED-4DB2-BD59-A6C34878D82A}">
                    <a16:rowId xmlns:a16="http://schemas.microsoft.com/office/drawing/2014/main" val="2119848680"/>
                  </a:ext>
                </a:extLst>
              </a:tr>
            </a:tbl>
          </a:graphicData>
        </a:graphic>
      </p:graphicFrame>
    </p:spTree>
    <p:extLst>
      <p:ext uri="{BB962C8B-B14F-4D97-AF65-F5344CB8AC3E}">
        <p14:creationId xmlns:p14="http://schemas.microsoft.com/office/powerpoint/2010/main" val="1038135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grpSp>
        <p:nvGrpSpPr>
          <p:cNvPr id="722" name="Google Shape;722;p26"/>
          <p:cNvGrpSpPr/>
          <p:nvPr/>
        </p:nvGrpSpPr>
        <p:grpSpPr>
          <a:xfrm>
            <a:off x="5700876" y="3020453"/>
            <a:ext cx="2388888" cy="597056"/>
            <a:chOff x="5700876" y="3020453"/>
            <a:chExt cx="1868251" cy="597056"/>
          </a:xfrm>
        </p:grpSpPr>
        <p:sp>
          <p:nvSpPr>
            <p:cNvPr id="723" name="Google Shape;723;p26"/>
            <p:cNvSpPr/>
            <p:nvPr/>
          </p:nvSpPr>
          <p:spPr>
            <a:xfrm>
              <a:off x="6637925" y="3156650"/>
              <a:ext cx="931202" cy="324640"/>
            </a:xfrm>
            <a:custGeom>
              <a:avLst/>
              <a:gdLst/>
              <a:ahLst/>
              <a:cxnLst/>
              <a:rect l="l" t="t" r="r" b="b"/>
              <a:pathLst>
                <a:path w="27766" h="10145" extrusionOk="0">
                  <a:moveTo>
                    <a:pt x="0" y="1"/>
                  </a:moveTo>
                  <a:lnTo>
                    <a:pt x="0" y="10145"/>
                  </a:lnTo>
                  <a:lnTo>
                    <a:pt x="22694" y="10145"/>
                  </a:lnTo>
                  <a:cubicBezTo>
                    <a:pt x="25503" y="10145"/>
                    <a:pt x="27766" y="7871"/>
                    <a:pt x="27766" y="5073"/>
                  </a:cubicBezTo>
                  <a:cubicBezTo>
                    <a:pt x="27766" y="2275"/>
                    <a:pt x="25503" y="1"/>
                    <a:pt x="2269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r" rtl="0">
                <a:spcBef>
                  <a:spcPts val="0"/>
                </a:spcBef>
                <a:spcAft>
                  <a:spcPts val="0"/>
                </a:spcAft>
                <a:buClr>
                  <a:schemeClr val="dk1"/>
                </a:buClr>
                <a:buSzPts val="1100"/>
                <a:buFont typeface="Arial"/>
                <a:buNone/>
              </a:pPr>
              <a:r>
                <a:rPr lang="en-GB" sz="1100" dirty="0">
                  <a:solidFill>
                    <a:schemeClr val="bg1"/>
                  </a:solidFill>
                  <a:latin typeface="Fira Sans Extra Condensed" panose="020B0604020202020204" charset="0"/>
                </a:rPr>
                <a:t>Pupil Responsibilities</a:t>
              </a:r>
              <a:endParaRPr sz="1100" dirty="0">
                <a:solidFill>
                  <a:schemeClr val="bg1"/>
                </a:solidFill>
                <a:latin typeface="Fira Sans Extra Condensed" panose="020B0604020202020204" charset="0"/>
              </a:endParaRPr>
            </a:p>
          </p:txBody>
        </p:sp>
        <p:sp>
          <p:nvSpPr>
            <p:cNvPr id="724" name="Google Shape;724;p26"/>
            <p:cNvSpPr/>
            <p:nvPr/>
          </p:nvSpPr>
          <p:spPr>
            <a:xfrm>
              <a:off x="5700876" y="3020453"/>
              <a:ext cx="597056" cy="597056"/>
            </a:xfrm>
            <a:custGeom>
              <a:avLst/>
              <a:gdLst/>
              <a:ahLst/>
              <a:cxnLst/>
              <a:rect l="l" t="t" r="r" b="b"/>
              <a:pathLst>
                <a:path w="18658" h="18658" extrusionOk="0">
                  <a:moveTo>
                    <a:pt x="9324" y="1"/>
                  </a:moveTo>
                  <a:cubicBezTo>
                    <a:pt x="4168" y="1"/>
                    <a:pt x="1" y="4180"/>
                    <a:pt x="1" y="9323"/>
                  </a:cubicBezTo>
                  <a:cubicBezTo>
                    <a:pt x="1" y="14479"/>
                    <a:pt x="4168" y="18658"/>
                    <a:pt x="9324" y="18658"/>
                  </a:cubicBezTo>
                  <a:cubicBezTo>
                    <a:pt x="14479" y="18658"/>
                    <a:pt x="18658" y="14479"/>
                    <a:pt x="18658" y="9323"/>
                  </a:cubicBezTo>
                  <a:cubicBezTo>
                    <a:pt x="18658" y="4180"/>
                    <a:pt x="14479" y="1"/>
                    <a:pt x="932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dirty="0">
                  <a:solidFill>
                    <a:srgbClr val="FFFFFF"/>
                  </a:solidFill>
                  <a:latin typeface="Fira Sans Extra Condensed"/>
                  <a:ea typeface="Fira Sans Extra Condensed"/>
                  <a:cs typeface="Fira Sans Extra Condensed"/>
                  <a:sym typeface="Fira Sans Extra Condensed"/>
                </a:rPr>
                <a:t>03</a:t>
              </a:r>
              <a:endParaRPr sz="1200" dirty="0">
                <a:solidFill>
                  <a:srgbClr val="FFFFFF"/>
                </a:solidFill>
                <a:latin typeface="Fira Sans Extra Condensed"/>
                <a:ea typeface="Fira Sans Extra Condensed"/>
                <a:cs typeface="Fira Sans Extra Condensed"/>
                <a:sym typeface="Fira Sans Extra Condensed"/>
              </a:endParaRPr>
            </a:p>
          </p:txBody>
        </p:sp>
      </p:grpSp>
      <p:grpSp>
        <p:nvGrpSpPr>
          <p:cNvPr id="725" name="Google Shape;725;p26"/>
          <p:cNvGrpSpPr/>
          <p:nvPr/>
        </p:nvGrpSpPr>
        <p:grpSpPr>
          <a:xfrm>
            <a:off x="1575875" y="1770057"/>
            <a:ext cx="1868403" cy="798944"/>
            <a:chOff x="1575875" y="1770057"/>
            <a:chExt cx="1868403" cy="798944"/>
          </a:xfrm>
        </p:grpSpPr>
        <p:sp>
          <p:nvSpPr>
            <p:cNvPr id="726" name="Google Shape;726;p26"/>
            <p:cNvSpPr/>
            <p:nvPr/>
          </p:nvSpPr>
          <p:spPr>
            <a:xfrm>
              <a:off x="1575875" y="1770057"/>
              <a:ext cx="931188" cy="662733"/>
            </a:xfrm>
            <a:custGeom>
              <a:avLst/>
              <a:gdLst/>
              <a:ahLst/>
              <a:cxnLst/>
              <a:rect l="l" t="t" r="r" b="b"/>
              <a:pathLst>
                <a:path w="27778" h="10145" extrusionOk="0">
                  <a:moveTo>
                    <a:pt x="5072" y="1"/>
                  </a:moveTo>
                  <a:cubicBezTo>
                    <a:pt x="2274" y="1"/>
                    <a:pt x="0" y="2275"/>
                    <a:pt x="0" y="5073"/>
                  </a:cubicBezTo>
                  <a:cubicBezTo>
                    <a:pt x="0" y="7871"/>
                    <a:pt x="2274" y="10145"/>
                    <a:pt x="5072" y="10145"/>
                  </a:cubicBezTo>
                  <a:lnTo>
                    <a:pt x="27778" y="10145"/>
                  </a:lnTo>
                  <a:lnTo>
                    <a:pt x="27778"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100" dirty="0">
                  <a:solidFill>
                    <a:schemeClr val="bg1"/>
                  </a:solidFill>
                  <a:latin typeface="Fira Sans Extra Condensed" panose="020B0604020202020204" charset="0"/>
                </a:rPr>
                <a:t>Experiences</a:t>
              </a:r>
            </a:p>
          </p:txBody>
        </p:sp>
        <p:sp>
          <p:nvSpPr>
            <p:cNvPr id="727" name="Google Shape;727;p26"/>
            <p:cNvSpPr/>
            <p:nvPr/>
          </p:nvSpPr>
          <p:spPr>
            <a:xfrm>
              <a:off x="2846838" y="1971945"/>
              <a:ext cx="597440" cy="597056"/>
            </a:xfrm>
            <a:custGeom>
              <a:avLst/>
              <a:gdLst/>
              <a:ahLst/>
              <a:cxnLst/>
              <a:rect l="l" t="t" r="r" b="b"/>
              <a:pathLst>
                <a:path w="18670" h="18658" extrusionOk="0">
                  <a:moveTo>
                    <a:pt x="9335" y="1"/>
                  </a:moveTo>
                  <a:cubicBezTo>
                    <a:pt x="4179" y="1"/>
                    <a:pt x="0" y="4180"/>
                    <a:pt x="0" y="9335"/>
                  </a:cubicBezTo>
                  <a:cubicBezTo>
                    <a:pt x="0" y="14479"/>
                    <a:pt x="4179" y="18658"/>
                    <a:pt x="9335" y="18658"/>
                  </a:cubicBezTo>
                  <a:cubicBezTo>
                    <a:pt x="14490" y="18658"/>
                    <a:pt x="18669" y="14479"/>
                    <a:pt x="18669" y="9335"/>
                  </a:cubicBezTo>
                  <a:cubicBezTo>
                    <a:pt x="18669" y="4180"/>
                    <a:pt x="14490" y="1"/>
                    <a:pt x="9335" y="1"/>
                  </a:cubicBezTo>
                  <a:close/>
                </a:path>
              </a:pathLst>
            </a:custGeom>
            <a:solidFill>
              <a:srgbClr val="69E7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rgbClr val="FFFFFF"/>
                  </a:solidFill>
                  <a:latin typeface="Fira Sans Extra Condensed"/>
                  <a:ea typeface="Fira Sans Extra Condensed"/>
                  <a:cs typeface="Fira Sans Extra Condensed"/>
                  <a:sym typeface="Fira Sans Extra Condensed"/>
                </a:rPr>
                <a:t>02</a:t>
              </a:r>
              <a:endParaRPr sz="2000">
                <a:solidFill>
                  <a:srgbClr val="FFFFFF"/>
                </a:solidFill>
                <a:latin typeface="Fira Sans Extra Condensed"/>
                <a:ea typeface="Fira Sans Extra Condensed"/>
                <a:cs typeface="Fira Sans Extra Condensed"/>
                <a:sym typeface="Fira Sans Extra Condensed"/>
              </a:endParaRPr>
            </a:p>
          </p:txBody>
        </p:sp>
      </p:grpSp>
      <p:grpSp>
        <p:nvGrpSpPr>
          <p:cNvPr id="728" name="Google Shape;728;p26"/>
          <p:cNvGrpSpPr/>
          <p:nvPr/>
        </p:nvGrpSpPr>
        <p:grpSpPr>
          <a:xfrm>
            <a:off x="244225" y="3597025"/>
            <a:ext cx="4239793" cy="727500"/>
            <a:chOff x="710275" y="3597025"/>
            <a:chExt cx="3773743" cy="727500"/>
          </a:xfrm>
        </p:grpSpPr>
        <p:sp>
          <p:nvSpPr>
            <p:cNvPr id="729" name="Google Shape;729;p26"/>
            <p:cNvSpPr/>
            <p:nvPr/>
          </p:nvSpPr>
          <p:spPr>
            <a:xfrm>
              <a:off x="2614800" y="3757875"/>
              <a:ext cx="931188" cy="324640"/>
            </a:xfrm>
            <a:custGeom>
              <a:avLst/>
              <a:gdLst/>
              <a:ahLst/>
              <a:cxnLst/>
              <a:rect l="l" t="t" r="r" b="b"/>
              <a:pathLst>
                <a:path w="27778" h="10145" extrusionOk="0">
                  <a:moveTo>
                    <a:pt x="5072" y="1"/>
                  </a:moveTo>
                  <a:cubicBezTo>
                    <a:pt x="2274" y="1"/>
                    <a:pt x="0" y="2275"/>
                    <a:pt x="0" y="5073"/>
                  </a:cubicBezTo>
                  <a:cubicBezTo>
                    <a:pt x="0" y="7871"/>
                    <a:pt x="2274" y="10145"/>
                    <a:pt x="5072" y="10145"/>
                  </a:cubicBezTo>
                  <a:lnTo>
                    <a:pt x="27778" y="10145"/>
                  </a:lnTo>
                  <a:lnTo>
                    <a:pt x="2777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GB" sz="1100" dirty="0">
                  <a:solidFill>
                    <a:schemeClr val="bg1"/>
                  </a:solidFill>
                  <a:latin typeface="Fira Sans Extra Condensed" panose="020B0604020202020204" charset="0"/>
                </a:rPr>
                <a:t>Covid</a:t>
              </a:r>
              <a:endParaRPr sz="1100" dirty="0">
                <a:solidFill>
                  <a:schemeClr val="bg1"/>
                </a:solidFill>
                <a:latin typeface="Fira Sans Extra Condensed" panose="020B0604020202020204" charset="0"/>
              </a:endParaRPr>
            </a:p>
          </p:txBody>
        </p:sp>
        <p:sp>
          <p:nvSpPr>
            <p:cNvPr id="730" name="Google Shape;730;p26"/>
            <p:cNvSpPr/>
            <p:nvPr/>
          </p:nvSpPr>
          <p:spPr>
            <a:xfrm>
              <a:off x="3886962" y="3621667"/>
              <a:ext cx="597056" cy="597056"/>
            </a:xfrm>
            <a:custGeom>
              <a:avLst/>
              <a:gdLst/>
              <a:ahLst/>
              <a:cxnLst/>
              <a:rect l="l" t="t" r="r" b="b"/>
              <a:pathLst>
                <a:path w="18658" h="18658" extrusionOk="0">
                  <a:moveTo>
                    <a:pt x="9335" y="1"/>
                  </a:moveTo>
                  <a:cubicBezTo>
                    <a:pt x="4179" y="1"/>
                    <a:pt x="0" y="4180"/>
                    <a:pt x="0" y="9335"/>
                  </a:cubicBezTo>
                  <a:cubicBezTo>
                    <a:pt x="0" y="14479"/>
                    <a:pt x="4179" y="18658"/>
                    <a:pt x="9335" y="18658"/>
                  </a:cubicBezTo>
                  <a:cubicBezTo>
                    <a:pt x="14478" y="18658"/>
                    <a:pt x="18657" y="14479"/>
                    <a:pt x="18657" y="9335"/>
                  </a:cubicBezTo>
                  <a:cubicBezTo>
                    <a:pt x="18657" y="4180"/>
                    <a:pt x="14478" y="1"/>
                    <a:pt x="933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rgbClr val="FFFFFF"/>
                  </a:solidFill>
                  <a:latin typeface="Fira Sans Extra Condensed"/>
                  <a:ea typeface="Fira Sans Extra Condensed"/>
                  <a:cs typeface="Fira Sans Extra Condensed"/>
                  <a:sym typeface="Fira Sans Extra Condensed"/>
                </a:rPr>
                <a:t>01</a:t>
              </a:r>
              <a:endParaRPr sz="2000">
                <a:solidFill>
                  <a:srgbClr val="FFFFFF"/>
                </a:solidFill>
                <a:latin typeface="Fira Sans Extra Condensed"/>
                <a:ea typeface="Fira Sans Extra Condensed"/>
                <a:cs typeface="Fira Sans Extra Condensed"/>
                <a:sym typeface="Fira Sans Extra Condensed"/>
              </a:endParaRPr>
            </a:p>
          </p:txBody>
        </p:sp>
        <p:sp>
          <p:nvSpPr>
            <p:cNvPr id="731" name="Google Shape;731;p26"/>
            <p:cNvSpPr txBox="1"/>
            <p:nvPr/>
          </p:nvSpPr>
          <p:spPr>
            <a:xfrm>
              <a:off x="710275" y="3597025"/>
              <a:ext cx="1795800" cy="7275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1200" dirty="0">
                  <a:solidFill>
                    <a:srgbClr val="434343"/>
                  </a:solidFill>
                  <a:latin typeface="Roboto"/>
                  <a:ea typeface="Roboto"/>
                  <a:cs typeface="Roboto"/>
                  <a:sym typeface="Roboto"/>
                </a:rPr>
                <a:t>Children have lost out significantly due to covid. A total of two terms lost.</a:t>
              </a:r>
              <a:endParaRPr sz="1200" dirty="0">
                <a:solidFill>
                  <a:srgbClr val="434343"/>
                </a:solidFill>
                <a:latin typeface="Roboto"/>
                <a:ea typeface="Roboto"/>
                <a:cs typeface="Roboto"/>
                <a:sym typeface="Roboto"/>
              </a:endParaRPr>
            </a:p>
          </p:txBody>
        </p:sp>
      </p:grpSp>
      <p:grpSp>
        <p:nvGrpSpPr>
          <p:cNvPr id="732" name="Google Shape;732;p26"/>
          <p:cNvGrpSpPr/>
          <p:nvPr/>
        </p:nvGrpSpPr>
        <p:grpSpPr>
          <a:xfrm>
            <a:off x="4657712" y="505573"/>
            <a:ext cx="3649168" cy="1614195"/>
            <a:chOff x="4657712" y="505573"/>
            <a:chExt cx="3649168" cy="1614195"/>
          </a:xfrm>
        </p:grpSpPr>
        <p:sp>
          <p:nvSpPr>
            <p:cNvPr id="733" name="Google Shape;733;p26"/>
            <p:cNvSpPr/>
            <p:nvPr/>
          </p:nvSpPr>
          <p:spPr>
            <a:xfrm>
              <a:off x="5604100" y="1275723"/>
              <a:ext cx="931202" cy="559855"/>
            </a:xfrm>
            <a:custGeom>
              <a:avLst/>
              <a:gdLst/>
              <a:ahLst/>
              <a:cxnLst/>
              <a:rect l="l" t="t" r="r" b="b"/>
              <a:pathLst>
                <a:path w="27766" h="10145" extrusionOk="0">
                  <a:moveTo>
                    <a:pt x="0" y="1"/>
                  </a:moveTo>
                  <a:lnTo>
                    <a:pt x="0" y="10145"/>
                  </a:lnTo>
                  <a:lnTo>
                    <a:pt x="22694" y="10145"/>
                  </a:lnTo>
                  <a:cubicBezTo>
                    <a:pt x="25503" y="10145"/>
                    <a:pt x="27766" y="7871"/>
                    <a:pt x="27766" y="5073"/>
                  </a:cubicBezTo>
                  <a:cubicBezTo>
                    <a:pt x="27766" y="2275"/>
                    <a:pt x="25503" y="1"/>
                    <a:pt x="22694"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r" rtl="0">
                <a:spcBef>
                  <a:spcPts val="0"/>
                </a:spcBef>
                <a:spcAft>
                  <a:spcPts val="0"/>
                </a:spcAft>
                <a:buClr>
                  <a:schemeClr val="dk1"/>
                </a:buClr>
                <a:buSzPts val="1100"/>
                <a:buFont typeface="Arial"/>
                <a:buNone/>
              </a:pPr>
              <a:r>
                <a:rPr lang="en-GB" sz="1200" dirty="0">
                  <a:solidFill>
                    <a:schemeClr val="bg1"/>
                  </a:solidFill>
                  <a:latin typeface="Fira Sans Extra Condensed" panose="020B0604020202020204" charset="0"/>
                </a:rPr>
                <a:t>Mental Health and Wellbeing</a:t>
              </a:r>
              <a:endParaRPr sz="1200" dirty="0">
                <a:solidFill>
                  <a:schemeClr val="bg1"/>
                </a:solidFill>
                <a:latin typeface="Fira Sans Extra Condensed" panose="020B0604020202020204" charset="0"/>
              </a:endParaRPr>
            </a:p>
          </p:txBody>
        </p:sp>
        <p:sp>
          <p:nvSpPr>
            <p:cNvPr id="734" name="Google Shape;734;p26"/>
            <p:cNvSpPr/>
            <p:nvPr/>
          </p:nvSpPr>
          <p:spPr>
            <a:xfrm>
              <a:off x="4657712" y="1374539"/>
              <a:ext cx="597056" cy="597440"/>
            </a:xfrm>
            <a:custGeom>
              <a:avLst/>
              <a:gdLst/>
              <a:ahLst/>
              <a:cxnLst/>
              <a:rect l="l" t="t" r="r" b="b"/>
              <a:pathLst>
                <a:path w="18658" h="18670" extrusionOk="0">
                  <a:moveTo>
                    <a:pt x="9335" y="1"/>
                  </a:moveTo>
                  <a:cubicBezTo>
                    <a:pt x="4180" y="1"/>
                    <a:pt x="1" y="4180"/>
                    <a:pt x="1" y="9335"/>
                  </a:cubicBezTo>
                  <a:cubicBezTo>
                    <a:pt x="1" y="14491"/>
                    <a:pt x="4180" y="18670"/>
                    <a:pt x="9335" y="18670"/>
                  </a:cubicBezTo>
                  <a:cubicBezTo>
                    <a:pt x="14479" y="18670"/>
                    <a:pt x="18658" y="14491"/>
                    <a:pt x="18658" y="9335"/>
                  </a:cubicBezTo>
                  <a:cubicBezTo>
                    <a:pt x="18658" y="4180"/>
                    <a:pt x="14479" y="1"/>
                    <a:pt x="933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rgbClr val="FFFFFF"/>
                  </a:solidFill>
                  <a:latin typeface="Fira Sans Extra Condensed"/>
                  <a:ea typeface="Fira Sans Extra Condensed"/>
                  <a:cs typeface="Fira Sans Extra Condensed"/>
                  <a:sym typeface="Fira Sans Extra Condensed"/>
                </a:rPr>
                <a:t>04</a:t>
              </a:r>
              <a:endParaRPr sz="2000">
                <a:solidFill>
                  <a:srgbClr val="FFFFFF"/>
                </a:solidFill>
                <a:latin typeface="Fira Sans Extra Condensed"/>
                <a:ea typeface="Fira Sans Extra Condensed"/>
                <a:cs typeface="Fira Sans Extra Condensed"/>
                <a:sym typeface="Fira Sans Extra Condensed"/>
              </a:endParaRPr>
            </a:p>
          </p:txBody>
        </p:sp>
        <p:sp>
          <p:nvSpPr>
            <p:cNvPr id="735" name="Google Shape;735;p26"/>
            <p:cNvSpPr txBox="1"/>
            <p:nvPr/>
          </p:nvSpPr>
          <p:spPr>
            <a:xfrm>
              <a:off x="6511080" y="505573"/>
              <a:ext cx="1795800" cy="161419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rgbClr val="434343"/>
                  </a:solidFill>
                  <a:latin typeface="Roboto"/>
                  <a:ea typeface="Roboto"/>
                  <a:cs typeface="Roboto"/>
                  <a:sym typeface="Roboto"/>
                </a:rPr>
                <a:t>Children in school were clearly struggling with their mental health in a range of ways following the pandemic. Anxiety, social difficulties and attachments were escalating. </a:t>
              </a:r>
              <a:endParaRPr sz="1100" dirty="0">
                <a:solidFill>
                  <a:srgbClr val="434343"/>
                </a:solidFill>
                <a:latin typeface="Roboto"/>
                <a:ea typeface="Roboto"/>
                <a:cs typeface="Roboto"/>
                <a:sym typeface="Roboto"/>
              </a:endParaRPr>
            </a:p>
          </p:txBody>
        </p:sp>
      </p:grpSp>
      <p:sp>
        <p:nvSpPr>
          <p:cNvPr id="736" name="Google Shape;736;p26"/>
          <p:cNvSpPr txBox="1">
            <a:spLocks noGrp="1"/>
          </p:cNvSpPr>
          <p:nvPr>
            <p:ph type="title"/>
          </p:nvPr>
        </p:nvSpPr>
        <p:spPr>
          <a:xfrm>
            <a:off x="160865" y="118420"/>
            <a:ext cx="5327468" cy="781987"/>
          </a:xfrm>
          <a:prstGeom prst="rect">
            <a:avLst/>
          </a:prstGeom>
          <a:solidFill>
            <a:srgbClr val="69E781"/>
          </a:solidFill>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100"/>
              <a:buFont typeface="Arial"/>
              <a:buNone/>
            </a:pPr>
            <a:r>
              <a:rPr lang="en-GB" dirty="0"/>
              <a:t>Summer 2021</a:t>
            </a:r>
            <a:br>
              <a:rPr lang="en-GB" dirty="0"/>
            </a:br>
            <a:r>
              <a:rPr lang="en-GB" dirty="0"/>
              <a:t>Review of the Curriculum Continued</a:t>
            </a:r>
            <a:endParaRPr dirty="0"/>
          </a:p>
        </p:txBody>
      </p:sp>
      <p:grpSp>
        <p:nvGrpSpPr>
          <p:cNvPr id="737" name="Google Shape;737;p26"/>
          <p:cNvGrpSpPr/>
          <p:nvPr/>
        </p:nvGrpSpPr>
        <p:grpSpPr>
          <a:xfrm>
            <a:off x="0" y="986700"/>
            <a:ext cx="9144032" cy="3619520"/>
            <a:chOff x="0" y="986700"/>
            <a:chExt cx="9144032" cy="3619520"/>
          </a:xfrm>
        </p:grpSpPr>
        <p:sp>
          <p:nvSpPr>
            <p:cNvPr id="738" name="Google Shape;738;p26"/>
            <p:cNvSpPr/>
            <p:nvPr/>
          </p:nvSpPr>
          <p:spPr>
            <a:xfrm>
              <a:off x="0" y="986700"/>
              <a:ext cx="9144032" cy="3619520"/>
            </a:xfrm>
            <a:custGeom>
              <a:avLst/>
              <a:gdLst/>
              <a:ahLst/>
              <a:cxnLst/>
              <a:rect l="l" t="t" r="r" b="b"/>
              <a:pathLst>
                <a:path w="285751" h="113110" extrusionOk="0">
                  <a:moveTo>
                    <a:pt x="154877" y="10180"/>
                  </a:moveTo>
                  <a:cubicBezTo>
                    <a:pt x="161068" y="10180"/>
                    <a:pt x="166093" y="15240"/>
                    <a:pt x="166093" y="21443"/>
                  </a:cubicBezTo>
                  <a:lnTo>
                    <a:pt x="166093" y="30325"/>
                  </a:lnTo>
                  <a:lnTo>
                    <a:pt x="166093" y="32599"/>
                  </a:lnTo>
                  <a:lnTo>
                    <a:pt x="154889" y="32599"/>
                  </a:lnTo>
                  <a:cubicBezTo>
                    <a:pt x="148686" y="32599"/>
                    <a:pt x="143650" y="27599"/>
                    <a:pt x="143650" y="21396"/>
                  </a:cubicBezTo>
                  <a:cubicBezTo>
                    <a:pt x="143650" y="15204"/>
                    <a:pt x="148686" y="10180"/>
                    <a:pt x="154877" y="10180"/>
                  </a:cubicBezTo>
                  <a:close/>
                  <a:moveTo>
                    <a:pt x="98287" y="29004"/>
                  </a:moveTo>
                  <a:cubicBezTo>
                    <a:pt x="104478" y="29004"/>
                    <a:pt x="109538" y="34028"/>
                    <a:pt x="109538" y="40231"/>
                  </a:cubicBezTo>
                  <a:lnTo>
                    <a:pt x="109538" y="47161"/>
                  </a:lnTo>
                  <a:lnTo>
                    <a:pt x="109538" y="51506"/>
                  </a:lnTo>
                  <a:lnTo>
                    <a:pt x="98263" y="51506"/>
                  </a:lnTo>
                  <a:cubicBezTo>
                    <a:pt x="92060" y="51506"/>
                    <a:pt x="87023" y="46446"/>
                    <a:pt x="87023" y="40243"/>
                  </a:cubicBezTo>
                  <a:cubicBezTo>
                    <a:pt x="87023" y="34052"/>
                    <a:pt x="92096" y="29004"/>
                    <a:pt x="98287" y="29004"/>
                  </a:cubicBezTo>
                  <a:close/>
                  <a:moveTo>
                    <a:pt x="187548" y="61627"/>
                  </a:moveTo>
                  <a:cubicBezTo>
                    <a:pt x="193739" y="61627"/>
                    <a:pt x="198776" y="66675"/>
                    <a:pt x="198776" y="72866"/>
                  </a:cubicBezTo>
                  <a:cubicBezTo>
                    <a:pt x="198776" y="79069"/>
                    <a:pt x="193763" y="84106"/>
                    <a:pt x="187572" y="84106"/>
                  </a:cubicBezTo>
                  <a:cubicBezTo>
                    <a:pt x="181381" y="84106"/>
                    <a:pt x="176368" y="79081"/>
                    <a:pt x="176368" y="72878"/>
                  </a:cubicBezTo>
                  <a:lnTo>
                    <a:pt x="176368" y="61663"/>
                  </a:lnTo>
                  <a:lnTo>
                    <a:pt x="176368" y="61627"/>
                  </a:lnTo>
                  <a:close/>
                  <a:moveTo>
                    <a:pt x="130922" y="80379"/>
                  </a:moveTo>
                  <a:cubicBezTo>
                    <a:pt x="137113" y="80379"/>
                    <a:pt x="142149" y="85415"/>
                    <a:pt x="142149" y="91607"/>
                  </a:cubicBezTo>
                  <a:cubicBezTo>
                    <a:pt x="142149" y="97810"/>
                    <a:pt x="137113" y="102846"/>
                    <a:pt x="130922" y="102846"/>
                  </a:cubicBezTo>
                  <a:cubicBezTo>
                    <a:pt x="124731" y="102846"/>
                    <a:pt x="119659" y="97869"/>
                    <a:pt x="119659" y="91678"/>
                  </a:cubicBezTo>
                  <a:lnTo>
                    <a:pt x="119659" y="80379"/>
                  </a:lnTo>
                  <a:close/>
                  <a:moveTo>
                    <a:pt x="154913" y="0"/>
                  </a:moveTo>
                  <a:cubicBezTo>
                    <a:pt x="143090" y="0"/>
                    <a:pt x="133470" y="9620"/>
                    <a:pt x="133470" y="21431"/>
                  </a:cubicBezTo>
                  <a:cubicBezTo>
                    <a:pt x="133470" y="33254"/>
                    <a:pt x="143066" y="42874"/>
                    <a:pt x="154889" y="42874"/>
                  </a:cubicBezTo>
                  <a:lnTo>
                    <a:pt x="166093" y="42874"/>
                  </a:lnTo>
                  <a:lnTo>
                    <a:pt x="166093" y="45220"/>
                  </a:lnTo>
                  <a:lnTo>
                    <a:pt x="166093" y="51447"/>
                  </a:lnTo>
                  <a:lnTo>
                    <a:pt x="166093" y="51506"/>
                  </a:lnTo>
                  <a:lnTo>
                    <a:pt x="119659" y="51506"/>
                  </a:lnTo>
                  <a:lnTo>
                    <a:pt x="119659" y="47161"/>
                  </a:lnTo>
                  <a:lnTo>
                    <a:pt x="119659" y="40231"/>
                  </a:lnTo>
                  <a:cubicBezTo>
                    <a:pt x="119659" y="28408"/>
                    <a:pt x="110062" y="18788"/>
                    <a:pt x="98239" y="18788"/>
                  </a:cubicBezTo>
                  <a:cubicBezTo>
                    <a:pt x="86428" y="18788"/>
                    <a:pt x="76820" y="28385"/>
                    <a:pt x="76820" y="40207"/>
                  </a:cubicBezTo>
                  <a:cubicBezTo>
                    <a:pt x="76820" y="52030"/>
                    <a:pt x="86440" y="61627"/>
                    <a:pt x="98263" y="61627"/>
                  </a:cubicBezTo>
                  <a:lnTo>
                    <a:pt x="109538" y="61627"/>
                  </a:lnTo>
                  <a:lnTo>
                    <a:pt x="109538" y="65961"/>
                  </a:lnTo>
                  <a:lnTo>
                    <a:pt x="109538" y="70259"/>
                  </a:lnTo>
                  <a:lnTo>
                    <a:pt x="1" y="70259"/>
                  </a:lnTo>
                  <a:lnTo>
                    <a:pt x="1" y="80379"/>
                  </a:lnTo>
                  <a:lnTo>
                    <a:pt x="109538" y="80379"/>
                  </a:lnTo>
                  <a:lnTo>
                    <a:pt x="109538" y="91678"/>
                  </a:lnTo>
                  <a:cubicBezTo>
                    <a:pt x="109538" y="103489"/>
                    <a:pt x="119123" y="113109"/>
                    <a:pt x="130946" y="113109"/>
                  </a:cubicBezTo>
                  <a:cubicBezTo>
                    <a:pt x="142757" y="113109"/>
                    <a:pt x="152353" y="103501"/>
                    <a:pt x="152353" y="91678"/>
                  </a:cubicBezTo>
                  <a:cubicBezTo>
                    <a:pt x="152353" y="79855"/>
                    <a:pt x="142733" y="70259"/>
                    <a:pt x="130922" y="70259"/>
                  </a:cubicBezTo>
                  <a:lnTo>
                    <a:pt x="119659" y="70259"/>
                  </a:lnTo>
                  <a:lnTo>
                    <a:pt x="119659" y="65961"/>
                  </a:lnTo>
                  <a:lnTo>
                    <a:pt x="119659" y="61627"/>
                  </a:lnTo>
                  <a:lnTo>
                    <a:pt x="166093" y="61627"/>
                  </a:lnTo>
                  <a:lnTo>
                    <a:pt x="166093" y="72878"/>
                  </a:lnTo>
                  <a:cubicBezTo>
                    <a:pt x="166093" y="84701"/>
                    <a:pt x="175713" y="94321"/>
                    <a:pt x="187536" y="94321"/>
                  </a:cubicBezTo>
                  <a:cubicBezTo>
                    <a:pt x="199347" y="94321"/>
                    <a:pt x="208967" y="84737"/>
                    <a:pt x="208967" y="72914"/>
                  </a:cubicBezTo>
                  <a:cubicBezTo>
                    <a:pt x="208967" y="61091"/>
                    <a:pt x="199359" y="51506"/>
                    <a:pt x="187548" y="51506"/>
                  </a:cubicBezTo>
                  <a:lnTo>
                    <a:pt x="176368" y="51506"/>
                  </a:lnTo>
                  <a:lnTo>
                    <a:pt x="176368" y="44351"/>
                  </a:lnTo>
                  <a:lnTo>
                    <a:pt x="176368" y="42874"/>
                  </a:lnTo>
                  <a:lnTo>
                    <a:pt x="285751" y="42874"/>
                  </a:lnTo>
                  <a:lnTo>
                    <a:pt x="285751" y="32599"/>
                  </a:lnTo>
                  <a:lnTo>
                    <a:pt x="176368" y="32599"/>
                  </a:lnTo>
                  <a:lnTo>
                    <a:pt x="176368" y="31194"/>
                  </a:lnTo>
                  <a:lnTo>
                    <a:pt x="176368" y="21443"/>
                  </a:lnTo>
                  <a:cubicBezTo>
                    <a:pt x="176368" y="9620"/>
                    <a:pt x="166724" y="0"/>
                    <a:pt x="154913" y="0"/>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39" name="Google Shape;739;p26"/>
            <p:cNvGrpSpPr/>
            <p:nvPr/>
          </p:nvGrpSpPr>
          <p:grpSpPr>
            <a:xfrm>
              <a:off x="768" y="1032989"/>
              <a:ext cx="9142496" cy="3526944"/>
              <a:chOff x="768" y="1032989"/>
              <a:chExt cx="9142496" cy="3526944"/>
            </a:xfrm>
          </p:grpSpPr>
          <p:sp>
            <p:nvSpPr>
              <p:cNvPr id="740" name="Google Shape;740;p26"/>
              <p:cNvSpPr/>
              <p:nvPr/>
            </p:nvSpPr>
            <p:spPr>
              <a:xfrm>
                <a:off x="768" y="1032989"/>
                <a:ext cx="9142496" cy="3526944"/>
              </a:xfrm>
              <a:custGeom>
                <a:avLst/>
                <a:gdLst/>
                <a:ahLst/>
                <a:cxnLst/>
                <a:rect l="l" t="t" r="r" b="b"/>
                <a:pathLst>
                  <a:path w="285703" h="110217" extrusionOk="0">
                    <a:moveTo>
                      <a:pt x="154829" y="7311"/>
                    </a:moveTo>
                    <a:cubicBezTo>
                      <a:pt x="161818" y="7311"/>
                      <a:pt x="167510" y="12990"/>
                      <a:pt x="167510" y="19991"/>
                    </a:cubicBezTo>
                    <a:lnTo>
                      <a:pt x="167510" y="32671"/>
                    </a:lnTo>
                    <a:lnTo>
                      <a:pt x="154829" y="32671"/>
                    </a:lnTo>
                    <a:cubicBezTo>
                      <a:pt x="147840" y="32671"/>
                      <a:pt x="142161" y="26980"/>
                      <a:pt x="142161" y="19991"/>
                    </a:cubicBezTo>
                    <a:cubicBezTo>
                      <a:pt x="142161" y="12990"/>
                      <a:pt x="147840" y="7311"/>
                      <a:pt x="154829" y="7311"/>
                    </a:cubicBezTo>
                    <a:close/>
                    <a:moveTo>
                      <a:pt x="154829" y="6799"/>
                    </a:moveTo>
                    <a:cubicBezTo>
                      <a:pt x="147567" y="6799"/>
                      <a:pt x="141649" y="12717"/>
                      <a:pt x="141649" y="19991"/>
                    </a:cubicBezTo>
                    <a:cubicBezTo>
                      <a:pt x="141649" y="27254"/>
                      <a:pt x="147567" y="33171"/>
                      <a:pt x="154829" y="33171"/>
                    </a:cubicBezTo>
                    <a:lnTo>
                      <a:pt x="168022" y="33171"/>
                    </a:lnTo>
                    <a:lnTo>
                      <a:pt x="168022" y="19991"/>
                    </a:lnTo>
                    <a:cubicBezTo>
                      <a:pt x="168022" y="12717"/>
                      <a:pt x="162104" y="6799"/>
                      <a:pt x="154829" y="6799"/>
                    </a:cubicBezTo>
                    <a:close/>
                    <a:moveTo>
                      <a:pt x="98203" y="26099"/>
                    </a:moveTo>
                    <a:cubicBezTo>
                      <a:pt x="105204" y="26099"/>
                      <a:pt x="110883" y="31778"/>
                      <a:pt x="110883" y="38779"/>
                    </a:cubicBezTo>
                    <a:lnTo>
                      <a:pt x="110883" y="51459"/>
                    </a:lnTo>
                    <a:lnTo>
                      <a:pt x="98203" y="51459"/>
                    </a:lnTo>
                    <a:cubicBezTo>
                      <a:pt x="91214" y="51459"/>
                      <a:pt x="85535" y="45768"/>
                      <a:pt x="85535" y="38779"/>
                    </a:cubicBezTo>
                    <a:cubicBezTo>
                      <a:pt x="85535" y="31778"/>
                      <a:pt x="91214" y="26099"/>
                      <a:pt x="98203" y="26099"/>
                    </a:cubicBezTo>
                    <a:close/>
                    <a:moveTo>
                      <a:pt x="98203" y="25587"/>
                    </a:moveTo>
                    <a:cubicBezTo>
                      <a:pt x="90940" y="25587"/>
                      <a:pt x="85023" y="31505"/>
                      <a:pt x="85023" y="38779"/>
                    </a:cubicBezTo>
                    <a:cubicBezTo>
                      <a:pt x="85023" y="46054"/>
                      <a:pt x="90940" y="51971"/>
                      <a:pt x="98203" y="51971"/>
                    </a:cubicBezTo>
                    <a:lnTo>
                      <a:pt x="111395" y="51971"/>
                    </a:lnTo>
                    <a:lnTo>
                      <a:pt x="111395" y="38779"/>
                    </a:lnTo>
                    <a:cubicBezTo>
                      <a:pt x="111395" y="31505"/>
                      <a:pt x="105478" y="25587"/>
                      <a:pt x="98203" y="25587"/>
                    </a:cubicBezTo>
                    <a:close/>
                    <a:moveTo>
                      <a:pt x="154829" y="1"/>
                    </a:moveTo>
                    <a:cubicBezTo>
                      <a:pt x="143816" y="1"/>
                      <a:pt x="134851" y="8966"/>
                      <a:pt x="134851" y="19991"/>
                    </a:cubicBezTo>
                    <a:cubicBezTo>
                      <a:pt x="134851" y="31005"/>
                      <a:pt x="143816" y="39982"/>
                      <a:pt x="154829" y="39982"/>
                    </a:cubicBezTo>
                    <a:lnTo>
                      <a:pt x="167510" y="39982"/>
                    </a:lnTo>
                    <a:lnTo>
                      <a:pt x="167510" y="51459"/>
                    </a:lnTo>
                    <a:lnTo>
                      <a:pt x="118194" y="51459"/>
                    </a:lnTo>
                    <a:lnTo>
                      <a:pt x="118194" y="38779"/>
                    </a:lnTo>
                    <a:cubicBezTo>
                      <a:pt x="118194" y="27754"/>
                      <a:pt x="109228" y="18789"/>
                      <a:pt x="98203" y="18789"/>
                    </a:cubicBezTo>
                    <a:cubicBezTo>
                      <a:pt x="87190" y="18789"/>
                      <a:pt x="78225" y="27754"/>
                      <a:pt x="78225" y="38779"/>
                    </a:cubicBezTo>
                    <a:cubicBezTo>
                      <a:pt x="78225" y="49804"/>
                      <a:pt x="87190" y="58770"/>
                      <a:pt x="98203" y="58770"/>
                    </a:cubicBezTo>
                    <a:lnTo>
                      <a:pt x="110883" y="58770"/>
                    </a:lnTo>
                    <a:lnTo>
                      <a:pt x="110883" y="70236"/>
                    </a:lnTo>
                    <a:lnTo>
                      <a:pt x="1" y="70236"/>
                    </a:lnTo>
                    <a:lnTo>
                      <a:pt x="1" y="70736"/>
                    </a:lnTo>
                    <a:lnTo>
                      <a:pt x="111395" y="70736"/>
                    </a:lnTo>
                    <a:lnTo>
                      <a:pt x="111395" y="58258"/>
                    </a:lnTo>
                    <a:lnTo>
                      <a:pt x="98203" y="58258"/>
                    </a:lnTo>
                    <a:cubicBezTo>
                      <a:pt x="87476" y="58258"/>
                      <a:pt x="78737" y="49519"/>
                      <a:pt x="78737" y="38779"/>
                    </a:cubicBezTo>
                    <a:cubicBezTo>
                      <a:pt x="78737" y="28028"/>
                      <a:pt x="87476" y="19289"/>
                      <a:pt x="98203" y="19289"/>
                    </a:cubicBezTo>
                    <a:cubicBezTo>
                      <a:pt x="108943" y="19289"/>
                      <a:pt x="117682" y="28028"/>
                      <a:pt x="117682" y="38779"/>
                    </a:cubicBezTo>
                    <a:lnTo>
                      <a:pt x="117682" y="51971"/>
                    </a:lnTo>
                    <a:lnTo>
                      <a:pt x="168022" y="51971"/>
                    </a:lnTo>
                    <a:lnTo>
                      <a:pt x="168022" y="39470"/>
                    </a:lnTo>
                    <a:lnTo>
                      <a:pt x="154829" y="39470"/>
                    </a:lnTo>
                    <a:cubicBezTo>
                      <a:pt x="144102" y="39470"/>
                      <a:pt x="135363" y="30731"/>
                      <a:pt x="135363" y="19991"/>
                    </a:cubicBezTo>
                    <a:cubicBezTo>
                      <a:pt x="135363" y="9240"/>
                      <a:pt x="144102" y="501"/>
                      <a:pt x="154829" y="501"/>
                    </a:cubicBezTo>
                    <a:cubicBezTo>
                      <a:pt x="165569" y="501"/>
                      <a:pt x="174308" y="9240"/>
                      <a:pt x="174308" y="19991"/>
                    </a:cubicBezTo>
                    <a:lnTo>
                      <a:pt x="174308" y="33171"/>
                    </a:lnTo>
                    <a:lnTo>
                      <a:pt x="285703" y="33171"/>
                    </a:lnTo>
                    <a:lnTo>
                      <a:pt x="285703" y="32671"/>
                    </a:lnTo>
                    <a:lnTo>
                      <a:pt x="174820" y="32671"/>
                    </a:lnTo>
                    <a:lnTo>
                      <a:pt x="174820" y="19991"/>
                    </a:lnTo>
                    <a:cubicBezTo>
                      <a:pt x="174820" y="8966"/>
                      <a:pt x="165855" y="1"/>
                      <a:pt x="154829" y="1"/>
                    </a:cubicBezTo>
                    <a:close/>
                    <a:moveTo>
                      <a:pt x="187500" y="58746"/>
                    </a:moveTo>
                    <a:cubicBezTo>
                      <a:pt x="194489" y="58746"/>
                      <a:pt x="200168" y="64437"/>
                      <a:pt x="200168" y="71426"/>
                    </a:cubicBezTo>
                    <a:cubicBezTo>
                      <a:pt x="200168" y="78427"/>
                      <a:pt x="194489" y="84106"/>
                      <a:pt x="187500" y="84106"/>
                    </a:cubicBezTo>
                    <a:cubicBezTo>
                      <a:pt x="180499" y="84106"/>
                      <a:pt x="174820" y="78427"/>
                      <a:pt x="174820" y="71426"/>
                    </a:cubicBezTo>
                    <a:lnTo>
                      <a:pt x="174820" y="58746"/>
                    </a:lnTo>
                    <a:close/>
                    <a:moveTo>
                      <a:pt x="174308" y="58246"/>
                    </a:moveTo>
                    <a:lnTo>
                      <a:pt x="174308" y="71426"/>
                    </a:lnTo>
                    <a:cubicBezTo>
                      <a:pt x="174308" y="78701"/>
                      <a:pt x="180225" y="84618"/>
                      <a:pt x="187500" y="84618"/>
                    </a:cubicBezTo>
                    <a:cubicBezTo>
                      <a:pt x="194763" y="84618"/>
                      <a:pt x="200680" y="78701"/>
                      <a:pt x="200680" y="71426"/>
                    </a:cubicBezTo>
                    <a:cubicBezTo>
                      <a:pt x="200680" y="64163"/>
                      <a:pt x="194763" y="58246"/>
                      <a:pt x="187500" y="58246"/>
                    </a:cubicBezTo>
                    <a:close/>
                    <a:moveTo>
                      <a:pt x="130874" y="77546"/>
                    </a:moveTo>
                    <a:cubicBezTo>
                      <a:pt x="137863" y="77546"/>
                      <a:pt x="143542" y="83225"/>
                      <a:pt x="143542" y="90226"/>
                    </a:cubicBezTo>
                    <a:cubicBezTo>
                      <a:pt x="143542" y="97215"/>
                      <a:pt x="137863" y="102906"/>
                      <a:pt x="130874" y="102906"/>
                    </a:cubicBezTo>
                    <a:cubicBezTo>
                      <a:pt x="123885" y="102906"/>
                      <a:pt x="118194" y="97215"/>
                      <a:pt x="118194" y="90226"/>
                    </a:cubicBezTo>
                    <a:lnTo>
                      <a:pt x="118194" y="77546"/>
                    </a:lnTo>
                    <a:close/>
                    <a:moveTo>
                      <a:pt x="117682" y="77034"/>
                    </a:moveTo>
                    <a:lnTo>
                      <a:pt x="117682" y="90226"/>
                    </a:lnTo>
                    <a:cubicBezTo>
                      <a:pt x="117682" y="97489"/>
                      <a:pt x="123599" y="103406"/>
                      <a:pt x="130874" y="103406"/>
                    </a:cubicBezTo>
                    <a:cubicBezTo>
                      <a:pt x="138137" y="103406"/>
                      <a:pt x="144054" y="97489"/>
                      <a:pt x="144054" y="90226"/>
                    </a:cubicBezTo>
                    <a:cubicBezTo>
                      <a:pt x="144054" y="82951"/>
                      <a:pt x="138137" y="77034"/>
                      <a:pt x="130874" y="77034"/>
                    </a:cubicBezTo>
                    <a:close/>
                    <a:moveTo>
                      <a:pt x="174308" y="39470"/>
                    </a:moveTo>
                    <a:lnTo>
                      <a:pt x="174308" y="51948"/>
                    </a:lnTo>
                    <a:lnTo>
                      <a:pt x="187500" y="51948"/>
                    </a:lnTo>
                    <a:cubicBezTo>
                      <a:pt x="198228" y="51948"/>
                      <a:pt x="206967" y="60687"/>
                      <a:pt x="206967" y="71426"/>
                    </a:cubicBezTo>
                    <a:cubicBezTo>
                      <a:pt x="206967" y="82177"/>
                      <a:pt x="198228" y="90917"/>
                      <a:pt x="187500" y="90917"/>
                    </a:cubicBezTo>
                    <a:cubicBezTo>
                      <a:pt x="176761" y="90917"/>
                      <a:pt x="168022" y="82177"/>
                      <a:pt x="168022" y="71426"/>
                    </a:cubicBezTo>
                    <a:lnTo>
                      <a:pt x="168022" y="58258"/>
                    </a:lnTo>
                    <a:lnTo>
                      <a:pt x="117682" y="58258"/>
                    </a:lnTo>
                    <a:lnTo>
                      <a:pt x="117682" y="70736"/>
                    </a:lnTo>
                    <a:lnTo>
                      <a:pt x="130874" y="70736"/>
                    </a:lnTo>
                    <a:cubicBezTo>
                      <a:pt x="141602" y="70736"/>
                      <a:pt x="150341" y="79475"/>
                      <a:pt x="150341" y="90226"/>
                    </a:cubicBezTo>
                    <a:cubicBezTo>
                      <a:pt x="150341" y="100966"/>
                      <a:pt x="141602" y="109705"/>
                      <a:pt x="130874" y="109705"/>
                    </a:cubicBezTo>
                    <a:cubicBezTo>
                      <a:pt x="120135" y="109705"/>
                      <a:pt x="111395" y="100966"/>
                      <a:pt x="111395" y="90226"/>
                    </a:cubicBezTo>
                    <a:lnTo>
                      <a:pt x="111395" y="77034"/>
                    </a:lnTo>
                    <a:lnTo>
                      <a:pt x="1" y="77034"/>
                    </a:lnTo>
                    <a:lnTo>
                      <a:pt x="1" y="77546"/>
                    </a:lnTo>
                    <a:lnTo>
                      <a:pt x="110883" y="77546"/>
                    </a:lnTo>
                    <a:lnTo>
                      <a:pt x="110883" y="90226"/>
                    </a:lnTo>
                    <a:cubicBezTo>
                      <a:pt x="110883" y="101239"/>
                      <a:pt x="119849" y="110217"/>
                      <a:pt x="130874" y="110217"/>
                    </a:cubicBezTo>
                    <a:cubicBezTo>
                      <a:pt x="141887" y="110217"/>
                      <a:pt x="150853" y="101239"/>
                      <a:pt x="150853" y="90226"/>
                    </a:cubicBezTo>
                    <a:cubicBezTo>
                      <a:pt x="150853" y="79201"/>
                      <a:pt x="141887" y="70224"/>
                      <a:pt x="130874" y="70224"/>
                    </a:cubicBezTo>
                    <a:lnTo>
                      <a:pt x="118194" y="70224"/>
                    </a:lnTo>
                    <a:lnTo>
                      <a:pt x="118194" y="58770"/>
                    </a:lnTo>
                    <a:lnTo>
                      <a:pt x="167510" y="58770"/>
                    </a:lnTo>
                    <a:lnTo>
                      <a:pt x="167510" y="71426"/>
                    </a:lnTo>
                    <a:cubicBezTo>
                      <a:pt x="167510" y="82451"/>
                      <a:pt x="176475" y="91429"/>
                      <a:pt x="187500" y="91429"/>
                    </a:cubicBezTo>
                    <a:cubicBezTo>
                      <a:pt x="198513" y="91429"/>
                      <a:pt x="207479" y="82451"/>
                      <a:pt x="207479" y="71426"/>
                    </a:cubicBezTo>
                    <a:cubicBezTo>
                      <a:pt x="207479" y="60413"/>
                      <a:pt x="198513" y="51436"/>
                      <a:pt x="187500" y="51436"/>
                    </a:cubicBezTo>
                    <a:lnTo>
                      <a:pt x="174820" y="51436"/>
                    </a:lnTo>
                    <a:lnTo>
                      <a:pt x="174820" y="39982"/>
                    </a:lnTo>
                    <a:lnTo>
                      <a:pt x="285703" y="39982"/>
                    </a:lnTo>
                    <a:lnTo>
                      <a:pt x="285703" y="3947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41" name="Google Shape;741;p26"/>
              <p:cNvGrpSpPr/>
              <p:nvPr/>
            </p:nvGrpSpPr>
            <p:grpSpPr>
              <a:xfrm>
                <a:off x="110880" y="1139211"/>
                <a:ext cx="8954220" cy="3314581"/>
                <a:chOff x="110880" y="1139211"/>
                <a:chExt cx="8954220" cy="3314581"/>
              </a:xfrm>
            </p:grpSpPr>
            <p:sp>
              <p:nvSpPr>
                <p:cNvPr id="742" name="Google Shape;742;p26"/>
                <p:cNvSpPr/>
                <p:nvPr/>
              </p:nvSpPr>
              <p:spPr>
                <a:xfrm>
                  <a:off x="6858760" y="2182248"/>
                  <a:ext cx="192416" cy="24032"/>
                </a:xfrm>
                <a:custGeom>
                  <a:avLst/>
                  <a:gdLst/>
                  <a:ahLst/>
                  <a:cxnLst/>
                  <a:rect l="l" t="t" r="r" b="b"/>
                  <a:pathLst>
                    <a:path w="6013" h="751" extrusionOk="0">
                      <a:moveTo>
                        <a:pt x="333" y="1"/>
                      </a:moveTo>
                      <a:cubicBezTo>
                        <a:pt x="155" y="1"/>
                        <a:pt x="0" y="179"/>
                        <a:pt x="0" y="370"/>
                      </a:cubicBezTo>
                      <a:cubicBezTo>
                        <a:pt x="0" y="560"/>
                        <a:pt x="155" y="751"/>
                        <a:pt x="333" y="751"/>
                      </a:cubicBezTo>
                      <a:lnTo>
                        <a:pt x="5667" y="751"/>
                      </a:lnTo>
                      <a:cubicBezTo>
                        <a:pt x="5858" y="751"/>
                        <a:pt x="6013" y="560"/>
                        <a:pt x="6013" y="370"/>
                      </a:cubicBezTo>
                      <a:cubicBezTo>
                        <a:pt x="6013" y="179"/>
                        <a:pt x="5858" y="1"/>
                        <a:pt x="566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26"/>
                <p:cNvSpPr/>
                <p:nvPr/>
              </p:nvSpPr>
              <p:spPr>
                <a:xfrm>
                  <a:off x="6517385" y="2182248"/>
                  <a:ext cx="192416" cy="24032"/>
                </a:xfrm>
                <a:custGeom>
                  <a:avLst/>
                  <a:gdLst/>
                  <a:ahLst/>
                  <a:cxnLst/>
                  <a:rect l="l" t="t" r="r" b="b"/>
                  <a:pathLst>
                    <a:path w="6013" h="751" extrusionOk="0">
                      <a:moveTo>
                        <a:pt x="345" y="1"/>
                      </a:moveTo>
                      <a:cubicBezTo>
                        <a:pt x="155" y="1"/>
                        <a:pt x="0" y="179"/>
                        <a:pt x="0" y="370"/>
                      </a:cubicBezTo>
                      <a:cubicBezTo>
                        <a:pt x="0" y="560"/>
                        <a:pt x="155" y="751"/>
                        <a:pt x="345" y="751"/>
                      </a:cubicBezTo>
                      <a:lnTo>
                        <a:pt x="5679" y="751"/>
                      </a:lnTo>
                      <a:cubicBezTo>
                        <a:pt x="5858" y="751"/>
                        <a:pt x="6013" y="560"/>
                        <a:pt x="6013" y="370"/>
                      </a:cubicBezTo>
                      <a:cubicBezTo>
                        <a:pt x="6013" y="179"/>
                        <a:pt x="5858" y="1"/>
                        <a:pt x="567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26"/>
                <p:cNvSpPr/>
                <p:nvPr/>
              </p:nvSpPr>
              <p:spPr>
                <a:xfrm>
                  <a:off x="5835372" y="2182248"/>
                  <a:ext cx="192064" cy="24032"/>
                </a:xfrm>
                <a:custGeom>
                  <a:avLst/>
                  <a:gdLst/>
                  <a:ahLst/>
                  <a:cxnLst/>
                  <a:rect l="l" t="t" r="r" b="b"/>
                  <a:pathLst>
                    <a:path w="6002" h="751" extrusionOk="0">
                      <a:moveTo>
                        <a:pt x="334" y="1"/>
                      </a:moveTo>
                      <a:cubicBezTo>
                        <a:pt x="144" y="1"/>
                        <a:pt x="1" y="179"/>
                        <a:pt x="1" y="370"/>
                      </a:cubicBezTo>
                      <a:cubicBezTo>
                        <a:pt x="1" y="560"/>
                        <a:pt x="144" y="751"/>
                        <a:pt x="334" y="751"/>
                      </a:cubicBezTo>
                      <a:lnTo>
                        <a:pt x="5668" y="751"/>
                      </a:lnTo>
                      <a:cubicBezTo>
                        <a:pt x="5859" y="751"/>
                        <a:pt x="6002" y="560"/>
                        <a:pt x="6002" y="370"/>
                      </a:cubicBezTo>
                      <a:cubicBezTo>
                        <a:pt x="6002"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26"/>
                <p:cNvSpPr/>
                <p:nvPr/>
              </p:nvSpPr>
              <p:spPr>
                <a:xfrm>
                  <a:off x="6176362" y="2182248"/>
                  <a:ext cx="192448" cy="24032"/>
                </a:xfrm>
                <a:custGeom>
                  <a:avLst/>
                  <a:gdLst/>
                  <a:ahLst/>
                  <a:cxnLst/>
                  <a:rect l="l" t="t" r="r" b="b"/>
                  <a:pathLst>
                    <a:path w="6014" h="751" extrusionOk="0">
                      <a:moveTo>
                        <a:pt x="346" y="1"/>
                      </a:moveTo>
                      <a:cubicBezTo>
                        <a:pt x="156" y="1"/>
                        <a:pt x="1" y="179"/>
                        <a:pt x="1" y="370"/>
                      </a:cubicBezTo>
                      <a:cubicBezTo>
                        <a:pt x="1" y="560"/>
                        <a:pt x="156" y="751"/>
                        <a:pt x="346" y="751"/>
                      </a:cubicBezTo>
                      <a:lnTo>
                        <a:pt x="5668" y="751"/>
                      </a:lnTo>
                      <a:cubicBezTo>
                        <a:pt x="5859" y="751"/>
                        <a:pt x="6014" y="560"/>
                        <a:pt x="6014" y="370"/>
                      </a:cubicBezTo>
                      <a:cubicBezTo>
                        <a:pt x="6014"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26"/>
                <p:cNvSpPr/>
                <p:nvPr/>
              </p:nvSpPr>
              <p:spPr>
                <a:xfrm>
                  <a:off x="5583148" y="2182248"/>
                  <a:ext cx="103296" cy="24032"/>
                </a:xfrm>
                <a:custGeom>
                  <a:avLst/>
                  <a:gdLst/>
                  <a:ahLst/>
                  <a:cxnLst/>
                  <a:rect l="l" t="t" r="r" b="b"/>
                  <a:pathLst>
                    <a:path w="3228" h="751" extrusionOk="0">
                      <a:moveTo>
                        <a:pt x="334" y="1"/>
                      </a:moveTo>
                      <a:cubicBezTo>
                        <a:pt x="156" y="1"/>
                        <a:pt x="1" y="179"/>
                        <a:pt x="1" y="370"/>
                      </a:cubicBezTo>
                      <a:cubicBezTo>
                        <a:pt x="1" y="560"/>
                        <a:pt x="156" y="751"/>
                        <a:pt x="334" y="751"/>
                      </a:cubicBezTo>
                      <a:lnTo>
                        <a:pt x="2882" y="751"/>
                      </a:lnTo>
                      <a:cubicBezTo>
                        <a:pt x="3073" y="751"/>
                        <a:pt x="3227" y="560"/>
                        <a:pt x="3227" y="370"/>
                      </a:cubicBezTo>
                      <a:cubicBezTo>
                        <a:pt x="3227" y="179"/>
                        <a:pt x="3073" y="1"/>
                        <a:pt x="288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26"/>
                <p:cNvSpPr/>
                <p:nvPr/>
              </p:nvSpPr>
              <p:spPr>
                <a:xfrm>
                  <a:off x="7193639" y="2182248"/>
                  <a:ext cx="171872" cy="24032"/>
                </a:xfrm>
                <a:custGeom>
                  <a:avLst/>
                  <a:gdLst/>
                  <a:ahLst/>
                  <a:cxnLst/>
                  <a:rect l="l" t="t" r="r" b="b"/>
                  <a:pathLst>
                    <a:path w="5371" h="751" extrusionOk="0">
                      <a:moveTo>
                        <a:pt x="358" y="1"/>
                      </a:moveTo>
                      <a:cubicBezTo>
                        <a:pt x="155" y="1"/>
                        <a:pt x="1" y="168"/>
                        <a:pt x="1" y="370"/>
                      </a:cubicBezTo>
                      <a:cubicBezTo>
                        <a:pt x="1" y="572"/>
                        <a:pt x="155" y="751"/>
                        <a:pt x="358" y="751"/>
                      </a:cubicBezTo>
                      <a:lnTo>
                        <a:pt x="5001" y="751"/>
                      </a:lnTo>
                      <a:cubicBezTo>
                        <a:pt x="5204" y="751"/>
                        <a:pt x="5370" y="572"/>
                        <a:pt x="5370" y="370"/>
                      </a:cubicBezTo>
                      <a:cubicBezTo>
                        <a:pt x="5370" y="168"/>
                        <a:pt x="5204" y="1"/>
                        <a:pt x="50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26"/>
                <p:cNvSpPr/>
                <p:nvPr/>
              </p:nvSpPr>
              <p:spPr>
                <a:xfrm>
                  <a:off x="7521286" y="2182248"/>
                  <a:ext cx="192064" cy="24032"/>
                </a:xfrm>
                <a:custGeom>
                  <a:avLst/>
                  <a:gdLst/>
                  <a:ahLst/>
                  <a:cxnLst/>
                  <a:rect l="l" t="t" r="r" b="b"/>
                  <a:pathLst>
                    <a:path w="6002" h="751" extrusionOk="0">
                      <a:moveTo>
                        <a:pt x="334" y="1"/>
                      </a:moveTo>
                      <a:cubicBezTo>
                        <a:pt x="144" y="1"/>
                        <a:pt x="1" y="179"/>
                        <a:pt x="1" y="370"/>
                      </a:cubicBezTo>
                      <a:cubicBezTo>
                        <a:pt x="1" y="560"/>
                        <a:pt x="144" y="751"/>
                        <a:pt x="334" y="751"/>
                      </a:cubicBezTo>
                      <a:lnTo>
                        <a:pt x="5668" y="751"/>
                      </a:lnTo>
                      <a:cubicBezTo>
                        <a:pt x="5859" y="751"/>
                        <a:pt x="6002" y="560"/>
                        <a:pt x="6002" y="370"/>
                      </a:cubicBezTo>
                      <a:cubicBezTo>
                        <a:pt x="6002"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26"/>
                <p:cNvSpPr/>
                <p:nvPr/>
              </p:nvSpPr>
              <p:spPr>
                <a:xfrm>
                  <a:off x="3653011" y="3686051"/>
                  <a:ext cx="23648" cy="185216"/>
                </a:xfrm>
                <a:custGeom>
                  <a:avLst/>
                  <a:gdLst/>
                  <a:ahLst/>
                  <a:cxnLst/>
                  <a:rect l="l" t="t" r="r" b="b"/>
                  <a:pathLst>
                    <a:path w="739" h="5788" extrusionOk="0">
                      <a:moveTo>
                        <a:pt x="370" y="1"/>
                      </a:moveTo>
                      <a:cubicBezTo>
                        <a:pt x="179" y="1"/>
                        <a:pt x="1" y="156"/>
                        <a:pt x="1" y="346"/>
                      </a:cubicBezTo>
                      <a:lnTo>
                        <a:pt x="1" y="5442"/>
                      </a:lnTo>
                      <a:cubicBezTo>
                        <a:pt x="1" y="5632"/>
                        <a:pt x="179" y="5787"/>
                        <a:pt x="370" y="5787"/>
                      </a:cubicBezTo>
                      <a:cubicBezTo>
                        <a:pt x="560" y="5787"/>
                        <a:pt x="739" y="5632"/>
                        <a:pt x="739" y="5442"/>
                      </a:cubicBezTo>
                      <a:lnTo>
                        <a:pt x="739" y="346"/>
                      </a:lnTo>
                      <a:cubicBezTo>
                        <a:pt x="739" y="156"/>
                        <a:pt x="560" y="1"/>
                        <a:pt x="3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26"/>
                <p:cNvSpPr/>
                <p:nvPr/>
              </p:nvSpPr>
              <p:spPr>
                <a:xfrm>
                  <a:off x="3763123" y="3387364"/>
                  <a:ext cx="185216" cy="19072"/>
                </a:xfrm>
                <a:custGeom>
                  <a:avLst/>
                  <a:gdLst/>
                  <a:ahLst/>
                  <a:cxnLst/>
                  <a:rect l="l" t="t" r="r" b="b"/>
                  <a:pathLst>
                    <a:path w="5788" h="596" extrusionOk="0">
                      <a:moveTo>
                        <a:pt x="346" y="0"/>
                      </a:moveTo>
                      <a:cubicBezTo>
                        <a:pt x="156" y="0"/>
                        <a:pt x="1" y="107"/>
                        <a:pt x="1" y="298"/>
                      </a:cubicBezTo>
                      <a:cubicBezTo>
                        <a:pt x="1" y="477"/>
                        <a:pt x="156" y="596"/>
                        <a:pt x="346" y="596"/>
                      </a:cubicBezTo>
                      <a:lnTo>
                        <a:pt x="5442" y="596"/>
                      </a:lnTo>
                      <a:cubicBezTo>
                        <a:pt x="5632" y="596"/>
                        <a:pt x="5787" y="477"/>
                        <a:pt x="5787" y="298"/>
                      </a:cubicBezTo>
                      <a:cubicBezTo>
                        <a:pt x="5787" y="107"/>
                        <a:pt x="5632" y="0"/>
                        <a:pt x="5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26"/>
                <p:cNvSpPr/>
                <p:nvPr/>
              </p:nvSpPr>
              <p:spPr>
                <a:xfrm>
                  <a:off x="3663699" y="4012001"/>
                  <a:ext cx="80416" cy="174336"/>
                </a:xfrm>
                <a:custGeom>
                  <a:avLst/>
                  <a:gdLst/>
                  <a:ahLst/>
                  <a:cxnLst/>
                  <a:rect l="l" t="t" r="r" b="b"/>
                  <a:pathLst>
                    <a:path w="2513" h="5448" extrusionOk="0">
                      <a:moveTo>
                        <a:pt x="366" y="0"/>
                      </a:moveTo>
                      <a:cubicBezTo>
                        <a:pt x="343" y="0"/>
                        <a:pt x="321" y="2"/>
                        <a:pt x="298" y="6"/>
                      </a:cubicBezTo>
                      <a:cubicBezTo>
                        <a:pt x="119" y="42"/>
                        <a:pt x="0" y="221"/>
                        <a:pt x="36" y="411"/>
                      </a:cubicBezTo>
                      <a:cubicBezTo>
                        <a:pt x="369" y="2114"/>
                        <a:pt x="977" y="3745"/>
                        <a:pt x="1822" y="5269"/>
                      </a:cubicBezTo>
                      <a:cubicBezTo>
                        <a:pt x="1893" y="5388"/>
                        <a:pt x="2000" y="5448"/>
                        <a:pt x="2120" y="5448"/>
                      </a:cubicBezTo>
                      <a:cubicBezTo>
                        <a:pt x="2179" y="5448"/>
                        <a:pt x="2239" y="5436"/>
                        <a:pt x="2286" y="5400"/>
                      </a:cubicBezTo>
                      <a:cubicBezTo>
                        <a:pt x="2453" y="5305"/>
                        <a:pt x="2512" y="5102"/>
                        <a:pt x="2417" y="4936"/>
                      </a:cubicBezTo>
                      <a:cubicBezTo>
                        <a:pt x="1608" y="3483"/>
                        <a:pt x="1024" y="1911"/>
                        <a:pt x="703" y="268"/>
                      </a:cubicBezTo>
                      <a:cubicBezTo>
                        <a:pt x="671" y="111"/>
                        <a:pt x="529" y="0"/>
                        <a:pt x="36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26"/>
                <p:cNvSpPr/>
                <p:nvPr/>
              </p:nvSpPr>
              <p:spPr>
                <a:xfrm>
                  <a:off x="4425681" y="4269089"/>
                  <a:ext cx="153184" cy="121088"/>
                </a:xfrm>
                <a:custGeom>
                  <a:avLst/>
                  <a:gdLst/>
                  <a:ahLst/>
                  <a:cxnLst/>
                  <a:rect l="l" t="t" r="r" b="b"/>
                  <a:pathLst>
                    <a:path w="4787" h="3784" extrusionOk="0">
                      <a:moveTo>
                        <a:pt x="4418" y="0"/>
                      </a:moveTo>
                      <a:cubicBezTo>
                        <a:pt x="4328" y="0"/>
                        <a:pt x="4236" y="36"/>
                        <a:pt x="4168" y="104"/>
                      </a:cubicBezTo>
                      <a:cubicBezTo>
                        <a:pt x="3013" y="1319"/>
                        <a:pt x="1691" y="2343"/>
                        <a:pt x="227" y="3141"/>
                      </a:cubicBezTo>
                      <a:cubicBezTo>
                        <a:pt x="60" y="3236"/>
                        <a:pt x="1" y="3438"/>
                        <a:pt x="96" y="3605"/>
                      </a:cubicBezTo>
                      <a:cubicBezTo>
                        <a:pt x="155" y="3712"/>
                        <a:pt x="275" y="3783"/>
                        <a:pt x="394" y="3783"/>
                      </a:cubicBezTo>
                      <a:cubicBezTo>
                        <a:pt x="453" y="3783"/>
                        <a:pt x="501" y="3772"/>
                        <a:pt x="560" y="3736"/>
                      </a:cubicBezTo>
                      <a:cubicBezTo>
                        <a:pt x="2084" y="2902"/>
                        <a:pt x="3465" y="1843"/>
                        <a:pt x="4668" y="581"/>
                      </a:cubicBezTo>
                      <a:cubicBezTo>
                        <a:pt x="4787" y="438"/>
                        <a:pt x="4787" y="224"/>
                        <a:pt x="4644" y="93"/>
                      </a:cubicBezTo>
                      <a:cubicBezTo>
                        <a:pt x="4582" y="30"/>
                        <a:pt x="4500" y="0"/>
                        <a:pt x="441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26"/>
                <p:cNvSpPr/>
                <p:nvPr/>
              </p:nvSpPr>
              <p:spPr>
                <a:xfrm>
                  <a:off x="4636752" y="3663523"/>
                  <a:ext cx="77376" cy="175360"/>
                </a:xfrm>
                <a:custGeom>
                  <a:avLst/>
                  <a:gdLst/>
                  <a:ahLst/>
                  <a:cxnLst/>
                  <a:rect l="l" t="t" r="r" b="b"/>
                  <a:pathLst>
                    <a:path w="2418" h="5480" extrusionOk="0">
                      <a:moveTo>
                        <a:pt x="384" y="1"/>
                      </a:moveTo>
                      <a:cubicBezTo>
                        <a:pt x="331" y="1"/>
                        <a:pt x="278" y="13"/>
                        <a:pt x="227" y="38"/>
                      </a:cubicBezTo>
                      <a:cubicBezTo>
                        <a:pt x="60" y="133"/>
                        <a:pt x="1" y="336"/>
                        <a:pt x="84" y="502"/>
                      </a:cubicBezTo>
                      <a:cubicBezTo>
                        <a:pt x="870" y="1979"/>
                        <a:pt x="1418" y="3550"/>
                        <a:pt x="1715" y="5193"/>
                      </a:cubicBezTo>
                      <a:cubicBezTo>
                        <a:pt x="1739" y="5360"/>
                        <a:pt x="1882" y="5479"/>
                        <a:pt x="2049" y="5479"/>
                      </a:cubicBezTo>
                      <a:lnTo>
                        <a:pt x="2108" y="5479"/>
                      </a:lnTo>
                      <a:cubicBezTo>
                        <a:pt x="2299" y="5443"/>
                        <a:pt x="2418" y="5265"/>
                        <a:pt x="2382" y="5074"/>
                      </a:cubicBezTo>
                      <a:cubicBezTo>
                        <a:pt x="2072" y="3360"/>
                        <a:pt x="1513" y="1717"/>
                        <a:pt x="691" y="181"/>
                      </a:cubicBezTo>
                      <a:cubicBezTo>
                        <a:pt x="625" y="65"/>
                        <a:pt x="507" y="1"/>
                        <a:pt x="3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26"/>
                <p:cNvSpPr/>
                <p:nvPr/>
              </p:nvSpPr>
              <p:spPr>
                <a:xfrm>
                  <a:off x="4089650" y="3387364"/>
                  <a:ext cx="185184" cy="25920"/>
                </a:xfrm>
                <a:custGeom>
                  <a:avLst/>
                  <a:gdLst/>
                  <a:ahLst/>
                  <a:cxnLst/>
                  <a:rect l="l" t="t" r="r" b="b"/>
                  <a:pathLst>
                    <a:path w="5787" h="810" extrusionOk="0">
                      <a:moveTo>
                        <a:pt x="334" y="0"/>
                      </a:moveTo>
                      <a:cubicBezTo>
                        <a:pt x="143" y="0"/>
                        <a:pt x="0" y="107"/>
                        <a:pt x="0" y="298"/>
                      </a:cubicBezTo>
                      <a:cubicBezTo>
                        <a:pt x="0" y="477"/>
                        <a:pt x="155" y="596"/>
                        <a:pt x="334" y="596"/>
                      </a:cubicBezTo>
                      <a:lnTo>
                        <a:pt x="3072" y="596"/>
                      </a:lnTo>
                      <a:cubicBezTo>
                        <a:pt x="3846" y="596"/>
                        <a:pt x="4620" y="679"/>
                        <a:pt x="5382" y="786"/>
                      </a:cubicBezTo>
                      <a:cubicBezTo>
                        <a:pt x="5394" y="786"/>
                        <a:pt x="5406" y="810"/>
                        <a:pt x="5430" y="810"/>
                      </a:cubicBezTo>
                      <a:cubicBezTo>
                        <a:pt x="5596" y="810"/>
                        <a:pt x="5739" y="691"/>
                        <a:pt x="5763" y="524"/>
                      </a:cubicBezTo>
                      <a:cubicBezTo>
                        <a:pt x="5787" y="346"/>
                        <a:pt x="5656" y="179"/>
                        <a:pt x="5477" y="155"/>
                      </a:cubicBezTo>
                      <a:cubicBezTo>
                        <a:pt x="4680" y="36"/>
                        <a:pt x="3870" y="0"/>
                        <a:pt x="307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26"/>
                <p:cNvSpPr/>
                <p:nvPr/>
              </p:nvSpPr>
              <p:spPr>
                <a:xfrm>
                  <a:off x="4111378" y="4423072"/>
                  <a:ext cx="185568" cy="30720"/>
                </a:xfrm>
                <a:custGeom>
                  <a:avLst/>
                  <a:gdLst/>
                  <a:ahLst/>
                  <a:cxnLst/>
                  <a:rect l="l" t="t" r="r" b="b"/>
                  <a:pathLst>
                    <a:path w="5799" h="960" extrusionOk="0">
                      <a:moveTo>
                        <a:pt x="5437" y="1"/>
                      </a:moveTo>
                      <a:cubicBezTo>
                        <a:pt x="5415" y="1"/>
                        <a:pt x="5392" y="3"/>
                        <a:pt x="5370" y="7"/>
                      </a:cubicBezTo>
                      <a:cubicBezTo>
                        <a:pt x="4388" y="188"/>
                        <a:pt x="3375" y="281"/>
                        <a:pt x="2363" y="281"/>
                      </a:cubicBezTo>
                      <a:cubicBezTo>
                        <a:pt x="1707" y="281"/>
                        <a:pt x="1051" y="242"/>
                        <a:pt x="405" y="162"/>
                      </a:cubicBezTo>
                      <a:cubicBezTo>
                        <a:pt x="390" y="160"/>
                        <a:pt x="375" y="159"/>
                        <a:pt x="360" y="159"/>
                      </a:cubicBezTo>
                      <a:cubicBezTo>
                        <a:pt x="189" y="159"/>
                        <a:pt x="46" y="284"/>
                        <a:pt x="24" y="460"/>
                      </a:cubicBezTo>
                      <a:cubicBezTo>
                        <a:pt x="0" y="638"/>
                        <a:pt x="131" y="817"/>
                        <a:pt x="322" y="829"/>
                      </a:cubicBezTo>
                      <a:cubicBezTo>
                        <a:pt x="1000" y="924"/>
                        <a:pt x="1703" y="960"/>
                        <a:pt x="2393" y="960"/>
                      </a:cubicBezTo>
                      <a:cubicBezTo>
                        <a:pt x="3441" y="960"/>
                        <a:pt x="4477" y="865"/>
                        <a:pt x="5501" y="674"/>
                      </a:cubicBezTo>
                      <a:cubicBezTo>
                        <a:pt x="5679" y="638"/>
                        <a:pt x="5798" y="460"/>
                        <a:pt x="5775" y="281"/>
                      </a:cubicBezTo>
                      <a:cubicBezTo>
                        <a:pt x="5743" y="113"/>
                        <a:pt x="5601" y="1"/>
                        <a:pt x="54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26"/>
                <p:cNvSpPr/>
                <p:nvPr/>
              </p:nvSpPr>
              <p:spPr>
                <a:xfrm>
                  <a:off x="3819891" y="4292320"/>
                  <a:ext cx="159296" cy="112704"/>
                </a:xfrm>
                <a:custGeom>
                  <a:avLst/>
                  <a:gdLst/>
                  <a:ahLst/>
                  <a:cxnLst/>
                  <a:rect l="l" t="t" r="r" b="b"/>
                  <a:pathLst>
                    <a:path w="4978" h="3522" extrusionOk="0">
                      <a:moveTo>
                        <a:pt x="382" y="0"/>
                      </a:moveTo>
                      <a:cubicBezTo>
                        <a:pt x="291" y="0"/>
                        <a:pt x="200" y="36"/>
                        <a:pt x="132" y="105"/>
                      </a:cubicBezTo>
                      <a:cubicBezTo>
                        <a:pt x="1" y="248"/>
                        <a:pt x="13" y="462"/>
                        <a:pt x="156" y="581"/>
                      </a:cubicBezTo>
                      <a:cubicBezTo>
                        <a:pt x="1430" y="1772"/>
                        <a:pt x="2870" y="2748"/>
                        <a:pt x="4442" y="3486"/>
                      </a:cubicBezTo>
                      <a:cubicBezTo>
                        <a:pt x="4489" y="3510"/>
                        <a:pt x="4537" y="3522"/>
                        <a:pt x="4585" y="3522"/>
                      </a:cubicBezTo>
                      <a:cubicBezTo>
                        <a:pt x="4716" y="3522"/>
                        <a:pt x="4847" y="3450"/>
                        <a:pt x="4894" y="3319"/>
                      </a:cubicBezTo>
                      <a:cubicBezTo>
                        <a:pt x="4978" y="3153"/>
                        <a:pt x="4906" y="2950"/>
                        <a:pt x="4739" y="2867"/>
                      </a:cubicBezTo>
                      <a:cubicBezTo>
                        <a:pt x="3227" y="2165"/>
                        <a:pt x="1834" y="1224"/>
                        <a:pt x="608" y="93"/>
                      </a:cubicBezTo>
                      <a:cubicBezTo>
                        <a:pt x="545" y="30"/>
                        <a:pt x="464" y="0"/>
                        <a:pt x="38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26"/>
                <p:cNvSpPr/>
                <p:nvPr/>
              </p:nvSpPr>
              <p:spPr>
                <a:xfrm>
                  <a:off x="4406257" y="3439971"/>
                  <a:ext cx="156992" cy="115424"/>
                </a:xfrm>
                <a:custGeom>
                  <a:avLst/>
                  <a:gdLst/>
                  <a:ahLst/>
                  <a:cxnLst/>
                  <a:rect l="l" t="t" r="r" b="b"/>
                  <a:pathLst>
                    <a:path w="4906" h="3607" extrusionOk="0">
                      <a:moveTo>
                        <a:pt x="386" y="0"/>
                      </a:moveTo>
                      <a:cubicBezTo>
                        <a:pt x="258" y="0"/>
                        <a:pt x="132" y="71"/>
                        <a:pt x="72" y="190"/>
                      </a:cubicBezTo>
                      <a:cubicBezTo>
                        <a:pt x="0" y="368"/>
                        <a:pt x="60" y="571"/>
                        <a:pt x="227" y="654"/>
                      </a:cubicBezTo>
                      <a:cubicBezTo>
                        <a:pt x="1727" y="1392"/>
                        <a:pt x="3096" y="2357"/>
                        <a:pt x="4299" y="3512"/>
                      </a:cubicBezTo>
                      <a:cubicBezTo>
                        <a:pt x="4358" y="3583"/>
                        <a:pt x="4453" y="3607"/>
                        <a:pt x="4537" y="3607"/>
                      </a:cubicBezTo>
                      <a:cubicBezTo>
                        <a:pt x="4620" y="3607"/>
                        <a:pt x="4715" y="3571"/>
                        <a:pt x="4775" y="3512"/>
                      </a:cubicBezTo>
                      <a:cubicBezTo>
                        <a:pt x="4906" y="3369"/>
                        <a:pt x="4906" y="3154"/>
                        <a:pt x="4775" y="3024"/>
                      </a:cubicBezTo>
                      <a:cubicBezTo>
                        <a:pt x="3513" y="1809"/>
                        <a:pt x="2096" y="809"/>
                        <a:pt x="536" y="35"/>
                      </a:cubicBezTo>
                      <a:cubicBezTo>
                        <a:pt x="489" y="11"/>
                        <a:pt x="437" y="0"/>
                        <a:pt x="3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26"/>
                <p:cNvSpPr/>
                <p:nvPr/>
              </p:nvSpPr>
              <p:spPr>
                <a:xfrm>
                  <a:off x="4646672" y="3979618"/>
                  <a:ext cx="70496" cy="177376"/>
                </a:xfrm>
                <a:custGeom>
                  <a:avLst/>
                  <a:gdLst/>
                  <a:ahLst/>
                  <a:cxnLst/>
                  <a:rect l="l" t="t" r="r" b="b"/>
                  <a:pathLst>
                    <a:path w="2203" h="5543" extrusionOk="0">
                      <a:moveTo>
                        <a:pt x="1831" y="1"/>
                      </a:moveTo>
                      <a:cubicBezTo>
                        <a:pt x="1668" y="1"/>
                        <a:pt x="1534" y="123"/>
                        <a:pt x="1512" y="292"/>
                      </a:cubicBezTo>
                      <a:cubicBezTo>
                        <a:pt x="1286" y="1947"/>
                        <a:pt x="810" y="3555"/>
                        <a:pt x="84" y="5055"/>
                      </a:cubicBezTo>
                      <a:cubicBezTo>
                        <a:pt x="0" y="5221"/>
                        <a:pt x="72" y="5436"/>
                        <a:pt x="250" y="5507"/>
                      </a:cubicBezTo>
                      <a:cubicBezTo>
                        <a:pt x="298" y="5531"/>
                        <a:pt x="346" y="5543"/>
                        <a:pt x="393" y="5543"/>
                      </a:cubicBezTo>
                      <a:cubicBezTo>
                        <a:pt x="524" y="5543"/>
                        <a:pt x="643" y="5471"/>
                        <a:pt x="703" y="5352"/>
                      </a:cubicBezTo>
                      <a:cubicBezTo>
                        <a:pt x="1453" y="3781"/>
                        <a:pt x="1953" y="2114"/>
                        <a:pt x="2179" y="387"/>
                      </a:cubicBezTo>
                      <a:cubicBezTo>
                        <a:pt x="2203" y="197"/>
                        <a:pt x="2072" y="30"/>
                        <a:pt x="1893" y="6"/>
                      </a:cubicBezTo>
                      <a:cubicBezTo>
                        <a:pt x="1872" y="2"/>
                        <a:pt x="1851" y="1"/>
                        <a:pt x="183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26"/>
                <p:cNvSpPr/>
                <p:nvPr/>
              </p:nvSpPr>
              <p:spPr>
                <a:xfrm>
                  <a:off x="2756150" y="1801033"/>
                  <a:ext cx="154336" cy="119520"/>
                </a:xfrm>
                <a:custGeom>
                  <a:avLst/>
                  <a:gdLst/>
                  <a:ahLst/>
                  <a:cxnLst/>
                  <a:rect l="l" t="t" r="r" b="b"/>
                  <a:pathLst>
                    <a:path w="4823" h="3735" extrusionOk="0">
                      <a:moveTo>
                        <a:pt x="4434" y="1"/>
                      </a:moveTo>
                      <a:cubicBezTo>
                        <a:pt x="4380" y="1"/>
                        <a:pt x="4326" y="14"/>
                        <a:pt x="4275" y="43"/>
                      </a:cubicBezTo>
                      <a:cubicBezTo>
                        <a:pt x="2739" y="853"/>
                        <a:pt x="1346" y="1901"/>
                        <a:pt x="131" y="3151"/>
                      </a:cubicBezTo>
                      <a:cubicBezTo>
                        <a:pt x="1" y="3282"/>
                        <a:pt x="1" y="3496"/>
                        <a:pt x="143" y="3627"/>
                      </a:cubicBezTo>
                      <a:cubicBezTo>
                        <a:pt x="203" y="3699"/>
                        <a:pt x="286" y="3734"/>
                        <a:pt x="382" y="3734"/>
                      </a:cubicBezTo>
                      <a:cubicBezTo>
                        <a:pt x="465" y="3734"/>
                        <a:pt x="548" y="3699"/>
                        <a:pt x="620" y="3627"/>
                      </a:cubicBezTo>
                      <a:cubicBezTo>
                        <a:pt x="1786" y="2425"/>
                        <a:pt x="3120" y="1425"/>
                        <a:pt x="4596" y="639"/>
                      </a:cubicBezTo>
                      <a:cubicBezTo>
                        <a:pt x="4763" y="555"/>
                        <a:pt x="4823" y="341"/>
                        <a:pt x="4739" y="186"/>
                      </a:cubicBezTo>
                      <a:cubicBezTo>
                        <a:pt x="4673" y="71"/>
                        <a:pt x="4555" y="1"/>
                        <a:pt x="443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26"/>
                <p:cNvSpPr/>
                <p:nvPr/>
              </p:nvSpPr>
              <p:spPr>
                <a:xfrm>
                  <a:off x="2762614" y="2634022"/>
                  <a:ext cx="155872" cy="117088"/>
                </a:xfrm>
                <a:custGeom>
                  <a:avLst/>
                  <a:gdLst/>
                  <a:ahLst/>
                  <a:cxnLst/>
                  <a:rect l="l" t="t" r="r" b="b"/>
                  <a:pathLst>
                    <a:path w="4871" h="3659" extrusionOk="0">
                      <a:moveTo>
                        <a:pt x="371" y="1"/>
                      </a:moveTo>
                      <a:cubicBezTo>
                        <a:pt x="284" y="1"/>
                        <a:pt x="197" y="33"/>
                        <a:pt x="132" y="99"/>
                      </a:cubicBezTo>
                      <a:cubicBezTo>
                        <a:pt x="1" y="230"/>
                        <a:pt x="1" y="456"/>
                        <a:pt x="132" y="587"/>
                      </a:cubicBezTo>
                      <a:cubicBezTo>
                        <a:pt x="1370" y="1813"/>
                        <a:pt x="2787" y="2837"/>
                        <a:pt x="4335" y="3623"/>
                      </a:cubicBezTo>
                      <a:cubicBezTo>
                        <a:pt x="4382" y="3647"/>
                        <a:pt x="4442" y="3659"/>
                        <a:pt x="4490" y="3659"/>
                      </a:cubicBezTo>
                      <a:cubicBezTo>
                        <a:pt x="4609" y="3659"/>
                        <a:pt x="4728" y="3587"/>
                        <a:pt x="4787" y="3468"/>
                      </a:cubicBezTo>
                      <a:cubicBezTo>
                        <a:pt x="4871" y="3302"/>
                        <a:pt x="4811" y="3099"/>
                        <a:pt x="4644" y="3016"/>
                      </a:cubicBezTo>
                      <a:cubicBezTo>
                        <a:pt x="3156" y="2266"/>
                        <a:pt x="1799" y="1278"/>
                        <a:pt x="620" y="99"/>
                      </a:cubicBezTo>
                      <a:cubicBezTo>
                        <a:pt x="549" y="33"/>
                        <a:pt x="459" y="1"/>
                        <a:pt x="3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26"/>
                <p:cNvSpPr/>
                <p:nvPr/>
              </p:nvSpPr>
              <p:spPr>
                <a:xfrm>
                  <a:off x="3357364" y="1792137"/>
                  <a:ext cx="158144" cy="114304"/>
                </a:xfrm>
                <a:custGeom>
                  <a:avLst/>
                  <a:gdLst/>
                  <a:ahLst/>
                  <a:cxnLst/>
                  <a:rect l="l" t="t" r="r" b="b"/>
                  <a:pathLst>
                    <a:path w="4942" h="3572" extrusionOk="0">
                      <a:moveTo>
                        <a:pt x="389" y="1"/>
                      </a:moveTo>
                      <a:cubicBezTo>
                        <a:pt x="264" y="1"/>
                        <a:pt x="144" y="71"/>
                        <a:pt x="84" y="190"/>
                      </a:cubicBezTo>
                      <a:cubicBezTo>
                        <a:pt x="1" y="357"/>
                        <a:pt x="72" y="560"/>
                        <a:pt x="239" y="643"/>
                      </a:cubicBezTo>
                      <a:cubicBezTo>
                        <a:pt x="1739" y="1369"/>
                        <a:pt x="3120" y="2322"/>
                        <a:pt x="4323" y="3477"/>
                      </a:cubicBezTo>
                      <a:cubicBezTo>
                        <a:pt x="4394" y="3548"/>
                        <a:pt x="4477" y="3572"/>
                        <a:pt x="4561" y="3572"/>
                      </a:cubicBezTo>
                      <a:cubicBezTo>
                        <a:pt x="4656" y="3572"/>
                        <a:pt x="4739" y="3536"/>
                        <a:pt x="4811" y="3465"/>
                      </a:cubicBezTo>
                      <a:cubicBezTo>
                        <a:pt x="4942" y="3334"/>
                        <a:pt x="4930" y="3119"/>
                        <a:pt x="4799" y="2988"/>
                      </a:cubicBezTo>
                      <a:cubicBezTo>
                        <a:pt x="3537" y="1786"/>
                        <a:pt x="2096" y="786"/>
                        <a:pt x="536" y="36"/>
                      </a:cubicBezTo>
                      <a:cubicBezTo>
                        <a:pt x="489" y="12"/>
                        <a:pt x="438" y="1"/>
                        <a:pt x="38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26"/>
                <p:cNvSpPr/>
                <p:nvPr/>
              </p:nvSpPr>
              <p:spPr>
                <a:xfrm>
                  <a:off x="3653011" y="2655846"/>
                  <a:ext cx="23648" cy="185184"/>
                </a:xfrm>
                <a:custGeom>
                  <a:avLst/>
                  <a:gdLst/>
                  <a:ahLst/>
                  <a:cxnLst/>
                  <a:rect l="l" t="t" r="r" b="b"/>
                  <a:pathLst>
                    <a:path w="739" h="5787" extrusionOk="0">
                      <a:moveTo>
                        <a:pt x="370" y="0"/>
                      </a:moveTo>
                      <a:cubicBezTo>
                        <a:pt x="179" y="0"/>
                        <a:pt x="1" y="155"/>
                        <a:pt x="1" y="346"/>
                      </a:cubicBezTo>
                      <a:lnTo>
                        <a:pt x="1" y="5441"/>
                      </a:lnTo>
                      <a:cubicBezTo>
                        <a:pt x="1" y="5632"/>
                        <a:pt x="179" y="5787"/>
                        <a:pt x="370" y="5787"/>
                      </a:cubicBezTo>
                      <a:cubicBezTo>
                        <a:pt x="560" y="5787"/>
                        <a:pt x="739" y="5632"/>
                        <a:pt x="739" y="5441"/>
                      </a:cubicBezTo>
                      <a:lnTo>
                        <a:pt x="739" y="346"/>
                      </a:lnTo>
                      <a:cubicBezTo>
                        <a:pt x="739" y="155"/>
                        <a:pt x="560" y="0"/>
                        <a:pt x="37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26"/>
                <p:cNvSpPr/>
                <p:nvPr/>
              </p:nvSpPr>
              <p:spPr>
                <a:xfrm>
                  <a:off x="2614039" y="2031336"/>
                  <a:ext cx="72800" cy="176864"/>
                </a:xfrm>
                <a:custGeom>
                  <a:avLst/>
                  <a:gdLst/>
                  <a:ahLst/>
                  <a:cxnLst/>
                  <a:rect l="l" t="t" r="r" b="b"/>
                  <a:pathLst>
                    <a:path w="2275" h="5527" extrusionOk="0">
                      <a:moveTo>
                        <a:pt x="1879" y="0"/>
                      </a:moveTo>
                      <a:cubicBezTo>
                        <a:pt x="1758" y="0"/>
                        <a:pt x="1642" y="64"/>
                        <a:pt x="1584" y="181"/>
                      </a:cubicBezTo>
                      <a:cubicBezTo>
                        <a:pt x="810" y="1740"/>
                        <a:pt x="286" y="3407"/>
                        <a:pt x="36" y="5134"/>
                      </a:cubicBezTo>
                      <a:cubicBezTo>
                        <a:pt x="0" y="5324"/>
                        <a:pt x="131" y="5491"/>
                        <a:pt x="322" y="5527"/>
                      </a:cubicBezTo>
                      <a:lnTo>
                        <a:pt x="370" y="5527"/>
                      </a:lnTo>
                      <a:cubicBezTo>
                        <a:pt x="536" y="5527"/>
                        <a:pt x="679" y="5407"/>
                        <a:pt x="703" y="5229"/>
                      </a:cubicBezTo>
                      <a:cubicBezTo>
                        <a:pt x="941" y="3586"/>
                        <a:pt x="1441" y="1990"/>
                        <a:pt x="2191" y="490"/>
                      </a:cubicBezTo>
                      <a:cubicBezTo>
                        <a:pt x="2275" y="324"/>
                        <a:pt x="2203" y="121"/>
                        <a:pt x="2036" y="38"/>
                      </a:cubicBezTo>
                      <a:cubicBezTo>
                        <a:pt x="1986" y="12"/>
                        <a:pt x="1932" y="0"/>
                        <a:pt x="18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26"/>
                <p:cNvSpPr/>
                <p:nvPr/>
              </p:nvSpPr>
              <p:spPr>
                <a:xfrm>
                  <a:off x="3653011" y="2329703"/>
                  <a:ext cx="23648" cy="184832"/>
                </a:xfrm>
                <a:custGeom>
                  <a:avLst/>
                  <a:gdLst/>
                  <a:ahLst/>
                  <a:cxnLst/>
                  <a:rect l="l" t="t" r="r" b="b"/>
                  <a:pathLst>
                    <a:path w="739" h="5776" extrusionOk="0">
                      <a:moveTo>
                        <a:pt x="370" y="1"/>
                      </a:moveTo>
                      <a:cubicBezTo>
                        <a:pt x="179" y="1"/>
                        <a:pt x="1" y="143"/>
                        <a:pt x="1" y="334"/>
                      </a:cubicBezTo>
                      <a:lnTo>
                        <a:pt x="1" y="5430"/>
                      </a:lnTo>
                      <a:cubicBezTo>
                        <a:pt x="1" y="5620"/>
                        <a:pt x="179" y="5775"/>
                        <a:pt x="370" y="5775"/>
                      </a:cubicBezTo>
                      <a:cubicBezTo>
                        <a:pt x="560" y="5775"/>
                        <a:pt x="739" y="5620"/>
                        <a:pt x="739" y="5430"/>
                      </a:cubicBezTo>
                      <a:lnTo>
                        <a:pt x="739" y="334"/>
                      </a:lnTo>
                      <a:cubicBezTo>
                        <a:pt x="739" y="143"/>
                        <a:pt x="560" y="1"/>
                        <a:pt x="3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26"/>
                <p:cNvSpPr/>
                <p:nvPr/>
              </p:nvSpPr>
              <p:spPr>
                <a:xfrm>
                  <a:off x="3653011" y="2982341"/>
                  <a:ext cx="23648" cy="185216"/>
                </a:xfrm>
                <a:custGeom>
                  <a:avLst/>
                  <a:gdLst/>
                  <a:ahLst/>
                  <a:cxnLst/>
                  <a:rect l="l" t="t" r="r" b="b"/>
                  <a:pathLst>
                    <a:path w="739" h="5788" extrusionOk="0">
                      <a:moveTo>
                        <a:pt x="370" y="1"/>
                      </a:moveTo>
                      <a:cubicBezTo>
                        <a:pt x="179" y="1"/>
                        <a:pt x="1" y="156"/>
                        <a:pt x="1" y="346"/>
                      </a:cubicBezTo>
                      <a:lnTo>
                        <a:pt x="1" y="5442"/>
                      </a:lnTo>
                      <a:cubicBezTo>
                        <a:pt x="1" y="5633"/>
                        <a:pt x="179" y="5787"/>
                        <a:pt x="370" y="5787"/>
                      </a:cubicBezTo>
                      <a:cubicBezTo>
                        <a:pt x="560" y="5787"/>
                        <a:pt x="739" y="5633"/>
                        <a:pt x="739" y="5442"/>
                      </a:cubicBezTo>
                      <a:lnTo>
                        <a:pt x="739" y="346"/>
                      </a:lnTo>
                      <a:cubicBezTo>
                        <a:pt x="739" y="156"/>
                        <a:pt x="560" y="1"/>
                        <a:pt x="37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26"/>
                <p:cNvSpPr/>
                <p:nvPr/>
              </p:nvSpPr>
              <p:spPr>
                <a:xfrm>
                  <a:off x="3589779" y="2013800"/>
                  <a:ext cx="78496" cy="174976"/>
                </a:xfrm>
                <a:custGeom>
                  <a:avLst/>
                  <a:gdLst/>
                  <a:ahLst/>
                  <a:cxnLst/>
                  <a:rect l="l" t="t" r="r" b="b"/>
                  <a:pathLst>
                    <a:path w="2453" h="5468" extrusionOk="0">
                      <a:moveTo>
                        <a:pt x="384" y="1"/>
                      </a:moveTo>
                      <a:cubicBezTo>
                        <a:pt x="331" y="1"/>
                        <a:pt x="277" y="13"/>
                        <a:pt x="227" y="38"/>
                      </a:cubicBezTo>
                      <a:cubicBezTo>
                        <a:pt x="60" y="133"/>
                        <a:pt x="0" y="336"/>
                        <a:pt x="84" y="502"/>
                      </a:cubicBezTo>
                      <a:cubicBezTo>
                        <a:pt x="881" y="1967"/>
                        <a:pt x="1441" y="3538"/>
                        <a:pt x="1751" y="5182"/>
                      </a:cubicBezTo>
                      <a:cubicBezTo>
                        <a:pt x="1786" y="5348"/>
                        <a:pt x="1929" y="5467"/>
                        <a:pt x="2084" y="5467"/>
                      </a:cubicBezTo>
                      <a:cubicBezTo>
                        <a:pt x="2108" y="5467"/>
                        <a:pt x="2120" y="5467"/>
                        <a:pt x="2144" y="5455"/>
                      </a:cubicBezTo>
                      <a:cubicBezTo>
                        <a:pt x="2334" y="5420"/>
                        <a:pt x="2453" y="5241"/>
                        <a:pt x="2417" y="5062"/>
                      </a:cubicBezTo>
                      <a:cubicBezTo>
                        <a:pt x="2096" y="3348"/>
                        <a:pt x="1512" y="1705"/>
                        <a:pt x="679" y="181"/>
                      </a:cubicBezTo>
                      <a:cubicBezTo>
                        <a:pt x="621" y="65"/>
                        <a:pt x="505" y="1"/>
                        <a:pt x="3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26"/>
                <p:cNvSpPr/>
                <p:nvPr/>
              </p:nvSpPr>
              <p:spPr>
                <a:xfrm>
                  <a:off x="3376020" y="2787270"/>
                  <a:ext cx="184832" cy="19104"/>
                </a:xfrm>
                <a:custGeom>
                  <a:avLst/>
                  <a:gdLst/>
                  <a:ahLst/>
                  <a:cxnLst/>
                  <a:rect l="l" t="t" r="r" b="b"/>
                  <a:pathLst>
                    <a:path w="5776" h="597" extrusionOk="0">
                      <a:moveTo>
                        <a:pt x="334" y="1"/>
                      </a:moveTo>
                      <a:cubicBezTo>
                        <a:pt x="144" y="1"/>
                        <a:pt x="1" y="108"/>
                        <a:pt x="1" y="299"/>
                      </a:cubicBezTo>
                      <a:cubicBezTo>
                        <a:pt x="1" y="477"/>
                        <a:pt x="144" y="596"/>
                        <a:pt x="334" y="596"/>
                      </a:cubicBezTo>
                      <a:lnTo>
                        <a:pt x="5430" y="596"/>
                      </a:lnTo>
                      <a:cubicBezTo>
                        <a:pt x="5621" y="596"/>
                        <a:pt x="5776" y="477"/>
                        <a:pt x="5776" y="299"/>
                      </a:cubicBezTo>
                      <a:cubicBezTo>
                        <a:pt x="5776" y="108"/>
                        <a:pt x="5621" y="1"/>
                        <a:pt x="543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26"/>
                <p:cNvSpPr/>
                <p:nvPr/>
              </p:nvSpPr>
              <p:spPr>
                <a:xfrm>
                  <a:off x="2615575" y="2348935"/>
                  <a:ext cx="75456" cy="175872"/>
                </a:xfrm>
                <a:custGeom>
                  <a:avLst/>
                  <a:gdLst/>
                  <a:ahLst/>
                  <a:cxnLst/>
                  <a:rect l="l" t="t" r="r" b="b"/>
                  <a:pathLst>
                    <a:path w="2358" h="5496" extrusionOk="0">
                      <a:moveTo>
                        <a:pt x="369" y="1"/>
                      </a:moveTo>
                      <a:cubicBezTo>
                        <a:pt x="350" y="1"/>
                        <a:pt x="330" y="3"/>
                        <a:pt x="310" y="7"/>
                      </a:cubicBezTo>
                      <a:cubicBezTo>
                        <a:pt x="119" y="31"/>
                        <a:pt x="0" y="209"/>
                        <a:pt x="24" y="388"/>
                      </a:cubicBezTo>
                      <a:cubicBezTo>
                        <a:pt x="310" y="2114"/>
                        <a:pt x="857" y="3769"/>
                        <a:pt x="1667" y="5317"/>
                      </a:cubicBezTo>
                      <a:cubicBezTo>
                        <a:pt x="1727" y="5436"/>
                        <a:pt x="1846" y="5496"/>
                        <a:pt x="1965" y="5496"/>
                      </a:cubicBezTo>
                      <a:cubicBezTo>
                        <a:pt x="2012" y="5496"/>
                        <a:pt x="2072" y="5484"/>
                        <a:pt x="2119" y="5460"/>
                      </a:cubicBezTo>
                      <a:cubicBezTo>
                        <a:pt x="2286" y="5377"/>
                        <a:pt x="2358" y="5174"/>
                        <a:pt x="2262" y="5007"/>
                      </a:cubicBezTo>
                      <a:cubicBezTo>
                        <a:pt x="1500" y="3519"/>
                        <a:pt x="976" y="1936"/>
                        <a:pt x="703" y="281"/>
                      </a:cubicBezTo>
                      <a:cubicBezTo>
                        <a:pt x="671" y="122"/>
                        <a:pt x="526" y="1"/>
                        <a:pt x="3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26"/>
                <p:cNvSpPr/>
                <p:nvPr/>
              </p:nvSpPr>
              <p:spPr>
                <a:xfrm>
                  <a:off x="3039989" y="1740265"/>
                  <a:ext cx="185952" cy="29792"/>
                </a:xfrm>
                <a:custGeom>
                  <a:avLst/>
                  <a:gdLst/>
                  <a:ahLst/>
                  <a:cxnLst/>
                  <a:rect l="l" t="t" r="r" b="b"/>
                  <a:pathLst>
                    <a:path w="5811" h="931" extrusionOk="0">
                      <a:moveTo>
                        <a:pt x="3214" y="0"/>
                      </a:moveTo>
                      <a:cubicBezTo>
                        <a:pt x="2237" y="0"/>
                        <a:pt x="1259" y="85"/>
                        <a:pt x="310" y="252"/>
                      </a:cubicBezTo>
                      <a:cubicBezTo>
                        <a:pt x="120" y="287"/>
                        <a:pt x="1" y="466"/>
                        <a:pt x="36" y="645"/>
                      </a:cubicBezTo>
                      <a:cubicBezTo>
                        <a:pt x="60" y="811"/>
                        <a:pt x="203" y="930"/>
                        <a:pt x="370" y="930"/>
                      </a:cubicBezTo>
                      <a:lnTo>
                        <a:pt x="429" y="930"/>
                      </a:lnTo>
                      <a:cubicBezTo>
                        <a:pt x="1342" y="769"/>
                        <a:pt x="2286" y="688"/>
                        <a:pt x="3227" y="688"/>
                      </a:cubicBezTo>
                      <a:cubicBezTo>
                        <a:pt x="3956" y="688"/>
                        <a:pt x="4683" y="736"/>
                        <a:pt x="5394" y="835"/>
                      </a:cubicBezTo>
                      <a:cubicBezTo>
                        <a:pt x="5409" y="837"/>
                        <a:pt x="5424" y="838"/>
                        <a:pt x="5439" y="838"/>
                      </a:cubicBezTo>
                      <a:cubicBezTo>
                        <a:pt x="5610" y="838"/>
                        <a:pt x="5754" y="713"/>
                        <a:pt x="5787" y="537"/>
                      </a:cubicBezTo>
                      <a:cubicBezTo>
                        <a:pt x="5811" y="359"/>
                        <a:pt x="5680" y="180"/>
                        <a:pt x="5489" y="156"/>
                      </a:cubicBezTo>
                      <a:cubicBezTo>
                        <a:pt x="4742" y="52"/>
                        <a:pt x="3979" y="0"/>
                        <a:pt x="321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26"/>
                <p:cNvSpPr/>
                <p:nvPr/>
              </p:nvSpPr>
              <p:spPr>
                <a:xfrm>
                  <a:off x="3049141" y="2779942"/>
                  <a:ext cx="185184" cy="26432"/>
                </a:xfrm>
                <a:custGeom>
                  <a:avLst/>
                  <a:gdLst/>
                  <a:ahLst/>
                  <a:cxnLst/>
                  <a:rect l="l" t="t" r="r" b="b"/>
                  <a:pathLst>
                    <a:path w="5787" h="826" extrusionOk="0">
                      <a:moveTo>
                        <a:pt x="369" y="1"/>
                      </a:moveTo>
                      <a:cubicBezTo>
                        <a:pt x="199" y="1"/>
                        <a:pt x="57" y="114"/>
                        <a:pt x="24" y="278"/>
                      </a:cubicBezTo>
                      <a:cubicBezTo>
                        <a:pt x="0" y="468"/>
                        <a:pt x="131" y="611"/>
                        <a:pt x="310" y="647"/>
                      </a:cubicBezTo>
                      <a:cubicBezTo>
                        <a:pt x="1167" y="778"/>
                        <a:pt x="2048" y="825"/>
                        <a:pt x="2929" y="825"/>
                      </a:cubicBezTo>
                      <a:lnTo>
                        <a:pt x="5453" y="825"/>
                      </a:lnTo>
                      <a:cubicBezTo>
                        <a:pt x="5644" y="825"/>
                        <a:pt x="5787" y="706"/>
                        <a:pt x="5787" y="528"/>
                      </a:cubicBezTo>
                      <a:cubicBezTo>
                        <a:pt x="5787" y="337"/>
                        <a:pt x="5644" y="230"/>
                        <a:pt x="5453" y="230"/>
                      </a:cubicBezTo>
                      <a:lnTo>
                        <a:pt x="2929" y="230"/>
                      </a:lnTo>
                      <a:cubicBezTo>
                        <a:pt x="2084" y="230"/>
                        <a:pt x="1239" y="135"/>
                        <a:pt x="417" y="4"/>
                      </a:cubicBezTo>
                      <a:cubicBezTo>
                        <a:pt x="401" y="2"/>
                        <a:pt x="385" y="1"/>
                        <a:pt x="36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26"/>
                <p:cNvSpPr/>
                <p:nvPr/>
              </p:nvSpPr>
              <p:spPr>
                <a:xfrm>
                  <a:off x="3768851" y="2787270"/>
                  <a:ext cx="87648" cy="19104"/>
                </a:xfrm>
                <a:custGeom>
                  <a:avLst/>
                  <a:gdLst/>
                  <a:ahLst/>
                  <a:cxnLst/>
                  <a:rect l="l" t="t" r="r" b="b"/>
                  <a:pathLst>
                    <a:path w="2739" h="597" extrusionOk="0">
                      <a:moveTo>
                        <a:pt x="334" y="1"/>
                      </a:moveTo>
                      <a:cubicBezTo>
                        <a:pt x="155" y="1"/>
                        <a:pt x="0" y="108"/>
                        <a:pt x="0" y="299"/>
                      </a:cubicBezTo>
                      <a:cubicBezTo>
                        <a:pt x="0" y="477"/>
                        <a:pt x="155" y="596"/>
                        <a:pt x="334" y="596"/>
                      </a:cubicBezTo>
                      <a:lnTo>
                        <a:pt x="2405" y="596"/>
                      </a:lnTo>
                      <a:cubicBezTo>
                        <a:pt x="2584" y="596"/>
                        <a:pt x="2739" y="477"/>
                        <a:pt x="2739" y="299"/>
                      </a:cubicBezTo>
                      <a:cubicBezTo>
                        <a:pt x="2739" y="108"/>
                        <a:pt x="2584" y="1"/>
                        <a:pt x="240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26"/>
                <p:cNvSpPr/>
                <p:nvPr/>
              </p:nvSpPr>
              <p:spPr>
                <a:xfrm>
                  <a:off x="3997810" y="2787270"/>
                  <a:ext cx="185216" cy="19104"/>
                </a:xfrm>
                <a:custGeom>
                  <a:avLst/>
                  <a:gdLst/>
                  <a:ahLst/>
                  <a:cxnLst/>
                  <a:rect l="l" t="t" r="r" b="b"/>
                  <a:pathLst>
                    <a:path w="5788" h="597" extrusionOk="0">
                      <a:moveTo>
                        <a:pt x="346" y="1"/>
                      </a:moveTo>
                      <a:cubicBezTo>
                        <a:pt x="156" y="1"/>
                        <a:pt x="1" y="108"/>
                        <a:pt x="1" y="299"/>
                      </a:cubicBezTo>
                      <a:cubicBezTo>
                        <a:pt x="1" y="477"/>
                        <a:pt x="156" y="596"/>
                        <a:pt x="346" y="596"/>
                      </a:cubicBezTo>
                      <a:lnTo>
                        <a:pt x="5442" y="596"/>
                      </a:lnTo>
                      <a:cubicBezTo>
                        <a:pt x="5633" y="596"/>
                        <a:pt x="5787" y="477"/>
                        <a:pt x="5787" y="299"/>
                      </a:cubicBezTo>
                      <a:cubicBezTo>
                        <a:pt x="5787" y="108"/>
                        <a:pt x="5633"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26"/>
                <p:cNvSpPr/>
                <p:nvPr/>
              </p:nvSpPr>
              <p:spPr>
                <a:xfrm>
                  <a:off x="4977007" y="2787270"/>
                  <a:ext cx="184800" cy="19104"/>
                </a:xfrm>
                <a:custGeom>
                  <a:avLst/>
                  <a:gdLst/>
                  <a:ahLst/>
                  <a:cxnLst/>
                  <a:rect l="l" t="t" r="r" b="b"/>
                  <a:pathLst>
                    <a:path w="5775" h="597" extrusionOk="0">
                      <a:moveTo>
                        <a:pt x="333" y="1"/>
                      </a:moveTo>
                      <a:cubicBezTo>
                        <a:pt x="155" y="1"/>
                        <a:pt x="0" y="108"/>
                        <a:pt x="0" y="299"/>
                      </a:cubicBezTo>
                      <a:cubicBezTo>
                        <a:pt x="0" y="477"/>
                        <a:pt x="155" y="596"/>
                        <a:pt x="333" y="596"/>
                      </a:cubicBezTo>
                      <a:lnTo>
                        <a:pt x="5441" y="596"/>
                      </a:lnTo>
                      <a:cubicBezTo>
                        <a:pt x="5620" y="596"/>
                        <a:pt x="5775" y="477"/>
                        <a:pt x="5775" y="299"/>
                      </a:cubicBezTo>
                      <a:cubicBezTo>
                        <a:pt x="5775" y="108"/>
                        <a:pt x="5620" y="1"/>
                        <a:pt x="54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26"/>
                <p:cNvSpPr/>
                <p:nvPr/>
              </p:nvSpPr>
              <p:spPr>
                <a:xfrm>
                  <a:off x="5303117" y="2787270"/>
                  <a:ext cx="185216" cy="19104"/>
                </a:xfrm>
                <a:custGeom>
                  <a:avLst/>
                  <a:gdLst/>
                  <a:ahLst/>
                  <a:cxnLst/>
                  <a:rect l="l" t="t" r="r" b="b"/>
                  <a:pathLst>
                    <a:path w="5788" h="597" extrusionOk="0">
                      <a:moveTo>
                        <a:pt x="346" y="1"/>
                      </a:moveTo>
                      <a:cubicBezTo>
                        <a:pt x="156" y="1"/>
                        <a:pt x="1" y="108"/>
                        <a:pt x="1" y="299"/>
                      </a:cubicBezTo>
                      <a:cubicBezTo>
                        <a:pt x="1" y="477"/>
                        <a:pt x="156" y="596"/>
                        <a:pt x="346" y="596"/>
                      </a:cubicBezTo>
                      <a:lnTo>
                        <a:pt x="5442" y="596"/>
                      </a:lnTo>
                      <a:cubicBezTo>
                        <a:pt x="5632" y="596"/>
                        <a:pt x="5787" y="477"/>
                        <a:pt x="5787" y="299"/>
                      </a:cubicBezTo>
                      <a:cubicBezTo>
                        <a:pt x="5787" y="108"/>
                        <a:pt x="5632"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26"/>
                <p:cNvSpPr/>
                <p:nvPr/>
              </p:nvSpPr>
              <p:spPr>
                <a:xfrm>
                  <a:off x="4324337" y="2787270"/>
                  <a:ext cx="184832" cy="19104"/>
                </a:xfrm>
                <a:custGeom>
                  <a:avLst/>
                  <a:gdLst/>
                  <a:ahLst/>
                  <a:cxnLst/>
                  <a:rect l="l" t="t" r="r" b="b"/>
                  <a:pathLst>
                    <a:path w="5776" h="597" extrusionOk="0">
                      <a:moveTo>
                        <a:pt x="334" y="1"/>
                      </a:moveTo>
                      <a:cubicBezTo>
                        <a:pt x="155" y="1"/>
                        <a:pt x="1" y="108"/>
                        <a:pt x="1" y="299"/>
                      </a:cubicBezTo>
                      <a:cubicBezTo>
                        <a:pt x="1" y="477"/>
                        <a:pt x="155" y="596"/>
                        <a:pt x="334" y="596"/>
                      </a:cubicBezTo>
                      <a:lnTo>
                        <a:pt x="5442" y="596"/>
                      </a:lnTo>
                      <a:cubicBezTo>
                        <a:pt x="5620" y="596"/>
                        <a:pt x="5775" y="477"/>
                        <a:pt x="5775" y="299"/>
                      </a:cubicBezTo>
                      <a:cubicBezTo>
                        <a:pt x="5775" y="108"/>
                        <a:pt x="5620"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26"/>
                <p:cNvSpPr/>
                <p:nvPr/>
              </p:nvSpPr>
              <p:spPr>
                <a:xfrm>
                  <a:off x="4650480" y="2787270"/>
                  <a:ext cx="185184" cy="19104"/>
                </a:xfrm>
                <a:custGeom>
                  <a:avLst/>
                  <a:gdLst/>
                  <a:ahLst/>
                  <a:cxnLst/>
                  <a:rect l="l" t="t" r="r" b="b"/>
                  <a:pathLst>
                    <a:path w="5787" h="597" extrusionOk="0">
                      <a:moveTo>
                        <a:pt x="346" y="1"/>
                      </a:moveTo>
                      <a:cubicBezTo>
                        <a:pt x="155" y="1"/>
                        <a:pt x="0" y="108"/>
                        <a:pt x="0" y="299"/>
                      </a:cubicBezTo>
                      <a:cubicBezTo>
                        <a:pt x="0" y="477"/>
                        <a:pt x="155" y="596"/>
                        <a:pt x="346" y="596"/>
                      </a:cubicBezTo>
                      <a:lnTo>
                        <a:pt x="5442" y="596"/>
                      </a:lnTo>
                      <a:cubicBezTo>
                        <a:pt x="5632" y="596"/>
                        <a:pt x="5787" y="477"/>
                        <a:pt x="5787" y="299"/>
                      </a:cubicBezTo>
                      <a:cubicBezTo>
                        <a:pt x="5787" y="108"/>
                        <a:pt x="5632" y="1"/>
                        <a:pt x="544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26"/>
                <p:cNvSpPr/>
                <p:nvPr/>
              </p:nvSpPr>
              <p:spPr>
                <a:xfrm>
                  <a:off x="5631180" y="2787270"/>
                  <a:ext cx="184800" cy="19104"/>
                </a:xfrm>
                <a:custGeom>
                  <a:avLst/>
                  <a:gdLst/>
                  <a:ahLst/>
                  <a:cxnLst/>
                  <a:rect l="l" t="t" r="r" b="b"/>
                  <a:pathLst>
                    <a:path w="5775" h="597" extrusionOk="0">
                      <a:moveTo>
                        <a:pt x="333" y="1"/>
                      </a:moveTo>
                      <a:cubicBezTo>
                        <a:pt x="155" y="1"/>
                        <a:pt x="0" y="108"/>
                        <a:pt x="0" y="299"/>
                      </a:cubicBezTo>
                      <a:cubicBezTo>
                        <a:pt x="0" y="477"/>
                        <a:pt x="155" y="596"/>
                        <a:pt x="333" y="596"/>
                      </a:cubicBezTo>
                      <a:lnTo>
                        <a:pt x="5441" y="596"/>
                      </a:lnTo>
                      <a:cubicBezTo>
                        <a:pt x="5620" y="596"/>
                        <a:pt x="5775" y="477"/>
                        <a:pt x="5775" y="299"/>
                      </a:cubicBezTo>
                      <a:cubicBezTo>
                        <a:pt x="5775" y="108"/>
                        <a:pt x="5620" y="1"/>
                        <a:pt x="54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26"/>
                <p:cNvSpPr/>
                <p:nvPr/>
              </p:nvSpPr>
              <p:spPr>
                <a:xfrm>
                  <a:off x="6432041" y="3433123"/>
                  <a:ext cx="87264" cy="171808"/>
                </a:xfrm>
                <a:custGeom>
                  <a:avLst/>
                  <a:gdLst/>
                  <a:ahLst/>
                  <a:cxnLst/>
                  <a:rect l="l" t="t" r="r" b="b"/>
                  <a:pathLst>
                    <a:path w="2727" h="5369" extrusionOk="0">
                      <a:moveTo>
                        <a:pt x="2356" y="0"/>
                      </a:moveTo>
                      <a:cubicBezTo>
                        <a:pt x="2200" y="0"/>
                        <a:pt x="2065" y="109"/>
                        <a:pt x="2024" y="261"/>
                      </a:cubicBezTo>
                      <a:cubicBezTo>
                        <a:pt x="1631" y="1880"/>
                        <a:pt x="976" y="3428"/>
                        <a:pt x="95" y="4845"/>
                      </a:cubicBezTo>
                      <a:cubicBezTo>
                        <a:pt x="0" y="5000"/>
                        <a:pt x="48" y="5214"/>
                        <a:pt x="202" y="5309"/>
                      </a:cubicBezTo>
                      <a:cubicBezTo>
                        <a:pt x="262" y="5345"/>
                        <a:pt x="321" y="5369"/>
                        <a:pt x="381" y="5369"/>
                      </a:cubicBezTo>
                      <a:cubicBezTo>
                        <a:pt x="500" y="5369"/>
                        <a:pt x="607" y="5309"/>
                        <a:pt x="679" y="5202"/>
                      </a:cubicBezTo>
                      <a:cubicBezTo>
                        <a:pt x="1595" y="3714"/>
                        <a:pt x="2274" y="2106"/>
                        <a:pt x="2679" y="428"/>
                      </a:cubicBezTo>
                      <a:cubicBezTo>
                        <a:pt x="2727" y="237"/>
                        <a:pt x="2619" y="59"/>
                        <a:pt x="2441" y="11"/>
                      </a:cubicBezTo>
                      <a:cubicBezTo>
                        <a:pt x="2412" y="4"/>
                        <a:pt x="2384" y="0"/>
                        <a:pt x="23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26"/>
                <p:cNvSpPr/>
                <p:nvPr/>
              </p:nvSpPr>
              <p:spPr>
                <a:xfrm>
                  <a:off x="6472425" y="3112805"/>
                  <a:ext cx="59840" cy="180096"/>
                </a:xfrm>
                <a:custGeom>
                  <a:avLst/>
                  <a:gdLst/>
                  <a:ahLst/>
                  <a:cxnLst/>
                  <a:rect l="l" t="t" r="r" b="b"/>
                  <a:pathLst>
                    <a:path w="1870" h="5628" extrusionOk="0">
                      <a:moveTo>
                        <a:pt x="375" y="1"/>
                      </a:moveTo>
                      <a:cubicBezTo>
                        <a:pt x="336" y="1"/>
                        <a:pt x="298" y="7"/>
                        <a:pt x="262" y="20"/>
                      </a:cubicBezTo>
                      <a:cubicBezTo>
                        <a:pt x="83" y="91"/>
                        <a:pt x="0" y="294"/>
                        <a:pt x="72" y="472"/>
                      </a:cubicBezTo>
                      <a:cubicBezTo>
                        <a:pt x="691" y="2008"/>
                        <a:pt x="1072" y="3639"/>
                        <a:pt x="1179" y="5318"/>
                      </a:cubicBezTo>
                      <a:cubicBezTo>
                        <a:pt x="1191" y="5497"/>
                        <a:pt x="1345" y="5628"/>
                        <a:pt x="1524" y="5628"/>
                      </a:cubicBezTo>
                      <a:lnTo>
                        <a:pt x="1548" y="5628"/>
                      </a:lnTo>
                      <a:cubicBezTo>
                        <a:pt x="1738" y="5616"/>
                        <a:pt x="1869" y="5449"/>
                        <a:pt x="1857" y="5270"/>
                      </a:cubicBezTo>
                      <a:cubicBezTo>
                        <a:pt x="1738" y="3520"/>
                        <a:pt x="1345" y="1829"/>
                        <a:pt x="703" y="210"/>
                      </a:cubicBezTo>
                      <a:cubicBezTo>
                        <a:pt x="647" y="80"/>
                        <a:pt x="511" y="1"/>
                        <a:pt x="3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26"/>
                <p:cNvSpPr/>
                <p:nvPr/>
              </p:nvSpPr>
              <p:spPr>
                <a:xfrm>
                  <a:off x="5593068" y="3650883"/>
                  <a:ext cx="148992" cy="126656"/>
                </a:xfrm>
                <a:custGeom>
                  <a:avLst/>
                  <a:gdLst/>
                  <a:ahLst/>
                  <a:cxnLst/>
                  <a:rect l="l" t="t" r="r" b="b"/>
                  <a:pathLst>
                    <a:path w="4656" h="3958" extrusionOk="0">
                      <a:moveTo>
                        <a:pt x="380" y="1"/>
                      </a:moveTo>
                      <a:cubicBezTo>
                        <a:pt x="300" y="1"/>
                        <a:pt x="220" y="28"/>
                        <a:pt x="155" y="88"/>
                      </a:cubicBezTo>
                      <a:cubicBezTo>
                        <a:pt x="24" y="207"/>
                        <a:pt x="0" y="421"/>
                        <a:pt x="131" y="564"/>
                      </a:cubicBezTo>
                      <a:cubicBezTo>
                        <a:pt x="1274" y="1874"/>
                        <a:pt x="2608" y="3005"/>
                        <a:pt x="4096" y="3898"/>
                      </a:cubicBezTo>
                      <a:cubicBezTo>
                        <a:pt x="4144" y="3933"/>
                        <a:pt x="4203" y="3957"/>
                        <a:pt x="4263" y="3957"/>
                      </a:cubicBezTo>
                      <a:cubicBezTo>
                        <a:pt x="4382" y="3957"/>
                        <a:pt x="4489" y="3898"/>
                        <a:pt x="4561" y="3791"/>
                      </a:cubicBezTo>
                      <a:cubicBezTo>
                        <a:pt x="4656" y="3624"/>
                        <a:pt x="4608" y="3421"/>
                        <a:pt x="4441" y="3326"/>
                      </a:cubicBezTo>
                      <a:cubicBezTo>
                        <a:pt x="3013" y="2457"/>
                        <a:pt x="1739" y="1374"/>
                        <a:pt x="643" y="112"/>
                      </a:cubicBezTo>
                      <a:cubicBezTo>
                        <a:pt x="572" y="40"/>
                        <a:pt x="476" y="1"/>
                        <a:pt x="38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26"/>
                <p:cNvSpPr/>
                <p:nvPr/>
              </p:nvSpPr>
              <p:spPr>
                <a:xfrm>
                  <a:off x="5868139" y="3816898"/>
                  <a:ext cx="185216" cy="35680"/>
                </a:xfrm>
                <a:custGeom>
                  <a:avLst/>
                  <a:gdLst/>
                  <a:ahLst/>
                  <a:cxnLst/>
                  <a:rect l="l" t="t" r="r" b="b"/>
                  <a:pathLst>
                    <a:path w="5788" h="1115" extrusionOk="0">
                      <a:moveTo>
                        <a:pt x="381" y="1"/>
                      </a:moveTo>
                      <a:cubicBezTo>
                        <a:pt x="219" y="1"/>
                        <a:pt x="78" y="103"/>
                        <a:pt x="36" y="269"/>
                      </a:cubicBezTo>
                      <a:cubicBezTo>
                        <a:pt x="1" y="448"/>
                        <a:pt x="108" y="627"/>
                        <a:pt x="298" y="674"/>
                      </a:cubicBezTo>
                      <a:cubicBezTo>
                        <a:pt x="1537" y="972"/>
                        <a:pt x="2823" y="1115"/>
                        <a:pt x="4120" y="1115"/>
                      </a:cubicBezTo>
                      <a:cubicBezTo>
                        <a:pt x="4561" y="1115"/>
                        <a:pt x="5013" y="1103"/>
                        <a:pt x="5466" y="1067"/>
                      </a:cubicBezTo>
                      <a:cubicBezTo>
                        <a:pt x="5644" y="1043"/>
                        <a:pt x="5787" y="889"/>
                        <a:pt x="5775" y="698"/>
                      </a:cubicBezTo>
                      <a:cubicBezTo>
                        <a:pt x="5764" y="522"/>
                        <a:pt x="5620" y="386"/>
                        <a:pt x="5448" y="386"/>
                      </a:cubicBezTo>
                      <a:cubicBezTo>
                        <a:pt x="5434" y="386"/>
                        <a:pt x="5420" y="387"/>
                        <a:pt x="5406" y="389"/>
                      </a:cubicBezTo>
                      <a:cubicBezTo>
                        <a:pt x="4990" y="421"/>
                        <a:pt x="4572" y="438"/>
                        <a:pt x="4153" y="438"/>
                      </a:cubicBezTo>
                      <a:cubicBezTo>
                        <a:pt x="2906" y="438"/>
                        <a:pt x="1656" y="293"/>
                        <a:pt x="453" y="8"/>
                      </a:cubicBezTo>
                      <a:cubicBezTo>
                        <a:pt x="429" y="3"/>
                        <a:pt x="404" y="1"/>
                        <a:pt x="3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26"/>
                <p:cNvSpPr/>
                <p:nvPr/>
              </p:nvSpPr>
              <p:spPr>
                <a:xfrm>
                  <a:off x="5957291" y="2787270"/>
                  <a:ext cx="184832" cy="35872"/>
                </a:xfrm>
                <a:custGeom>
                  <a:avLst/>
                  <a:gdLst/>
                  <a:ahLst/>
                  <a:cxnLst/>
                  <a:rect l="l" t="t" r="r" b="b"/>
                  <a:pathLst>
                    <a:path w="5776" h="1121" extrusionOk="0">
                      <a:moveTo>
                        <a:pt x="346" y="1"/>
                      </a:moveTo>
                      <a:cubicBezTo>
                        <a:pt x="156" y="1"/>
                        <a:pt x="1" y="108"/>
                        <a:pt x="1" y="299"/>
                      </a:cubicBezTo>
                      <a:cubicBezTo>
                        <a:pt x="1" y="477"/>
                        <a:pt x="156" y="596"/>
                        <a:pt x="346" y="596"/>
                      </a:cubicBezTo>
                      <a:lnTo>
                        <a:pt x="1334" y="596"/>
                      </a:lnTo>
                      <a:cubicBezTo>
                        <a:pt x="2680" y="596"/>
                        <a:pt x="4025" y="775"/>
                        <a:pt x="5311" y="1108"/>
                      </a:cubicBezTo>
                      <a:cubicBezTo>
                        <a:pt x="5347" y="1108"/>
                        <a:pt x="5371" y="1120"/>
                        <a:pt x="5394" y="1120"/>
                      </a:cubicBezTo>
                      <a:cubicBezTo>
                        <a:pt x="5549" y="1120"/>
                        <a:pt x="5692" y="1037"/>
                        <a:pt x="5728" y="882"/>
                      </a:cubicBezTo>
                      <a:cubicBezTo>
                        <a:pt x="5775" y="703"/>
                        <a:pt x="5668" y="537"/>
                        <a:pt x="5490" y="489"/>
                      </a:cubicBezTo>
                      <a:cubicBezTo>
                        <a:pt x="4132" y="144"/>
                        <a:pt x="2739" y="1"/>
                        <a:pt x="133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26"/>
                <p:cNvSpPr/>
                <p:nvPr/>
              </p:nvSpPr>
              <p:spPr>
                <a:xfrm>
                  <a:off x="6187818" y="3706306"/>
                  <a:ext cx="162688" cy="106656"/>
                </a:xfrm>
                <a:custGeom>
                  <a:avLst/>
                  <a:gdLst/>
                  <a:ahLst/>
                  <a:cxnLst/>
                  <a:rect l="l" t="t" r="r" b="b"/>
                  <a:pathLst>
                    <a:path w="5084" h="3333" extrusionOk="0">
                      <a:moveTo>
                        <a:pt x="4712" y="1"/>
                      </a:moveTo>
                      <a:cubicBezTo>
                        <a:pt x="4633" y="1"/>
                        <a:pt x="4554" y="28"/>
                        <a:pt x="4489" y="82"/>
                      </a:cubicBezTo>
                      <a:cubicBezTo>
                        <a:pt x="3215" y="1166"/>
                        <a:pt x="1786" y="2035"/>
                        <a:pt x="250" y="2678"/>
                      </a:cubicBezTo>
                      <a:cubicBezTo>
                        <a:pt x="72" y="2749"/>
                        <a:pt x="0" y="2952"/>
                        <a:pt x="72" y="3118"/>
                      </a:cubicBezTo>
                      <a:cubicBezTo>
                        <a:pt x="119" y="3249"/>
                        <a:pt x="250" y="3333"/>
                        <a:pt x="381" y="3333"/>
                      </a:cubicBezTo>
                      <a:cubicBezTo>
                        <a:pt x="429" y="3333"/>
                        <a:pt x="464" y="3321"/>
                        <a:pt x="512" y="3309"/>
                      </a:cubicBezTo>
                      <a:cubicBezTo>
                        <a:pt x="2119" y="2642"/>
                        <a:pt x="3596" y="1725"/>
                        <a:pt x="4929" y="594"/>
                      </a:cubicBezTo>
                      <a:cubicBezTo>
                        <a:pt x="5072" y="475"/>
                        <a:pt x="5084" y="261"/>
                        <a:pt x="4965" y="118"/>
                      </a:cubicBezTo>
                      <a:cubicBezTo>
                        <a:pt x="4900" y="40"/>
                        <a:pt x="4807" y="1"/>
                        <a:pt x="471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26"/>
                <p:cNvSpPr/>
                <p:nvPr/>
              </p:nvSpPr>
              <p:spPr>
                <a:xfrm>
                  <a:off x="6266666" y="2866213"/>
                  <a:ext cx="146720" cy="129120"/>
                </a:xfrm>
                <a:custGeom>
                  <a:avLst/>
                  <a:gdLst/>
                  <a:ahLst/>
                  <a:cxnLst/>
                  <a:rect l="l" t="t" r="r" b="b"/>
                  <a:pathLst>
                    <a:path w="4585" h="4035" extrusionOk="0">
                      <a:moveTo>
                        <a:pt x="387" y="0"/>
                      </a:moveTo>
                      <a:cubicBezTo>
                        <a:pt x="276" y="0"/>
                        <a:pt x="168" y="55"/>
                        <a:pt x="108" y="153"/>
                      </a:cubicBezTo>
                      <a:cubicBezTo>
                        <a:pt x="1" y="320"/>
                        <a:pt x="48" y="522"/>
                        <a:pt x="215" y="630"/>
                      </a:cubicBezTo>
                      <a:cubicBezTo>
                        <a:pt x="1620" y="1523"/>
                        <a:pt x="2882" y="2630"/>
                        <a:pt x="3942" y="3904"/>
                      </a:cubicBezTo>
                      <a:cubicBezTo>
                        <a:pt x="4013" y="3987"/>
                        <a:pt x="4108" y="4035"/>
                        <a:pt x="4204" y="4035"/>
                      </a:cubicBezTo>
                      <a:cubicBezTo>
                        <a:pt x="4287" y="4035"/>
                        <a:pt x="4358" y="3999"/>
                        <a:pt x="4430" y="3951"/>
                      </a:cubicBezTo>
                      <a:cubicBezTo>
                        <a:pt x="4573" y="3832"/>
                        <a:pt x="4585" y="3618"/>
                        <a:pt x="4466" y="3475"/>
                      </a:cubicBezTo>
                      <a:cubicBezTo>
                        <a:pt x="3358" y="2130"/>
                        <a:pt x="2037" y="987"/>
                        <a:pt x="572" y="58"/>
                      </a:cubicBezTo>
                      <a:cubicBezTo>
                        <a:pt x="515" y="19"/>
                        <a:pt x="451" y="0"/>
                        <a:pt x="38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26"/>
                <p:cNvSpPr/>
                <p:nvPr/>
              </p:nvSpPr>
              <p:spPr>
                <a:xfrm>
                  <a:off x="5468109" y="3355716"/>
                  <a:ext cx="63264" cy="179104"/>
                </a:xfrm>
                <a:custGeom>
                  <a:avLst/>
                  <a:gdLst/>
                  <a:ahLst/>
                  <a:cxnLst/>
                  <a:rect l="l" t="t" r="r" b="b"/>
                  <a:pathLst>
                    <a:path w="1977" h="5597" extrusionOk="0">
                      <a:moveTo>
                        <a:pt x="346" y="0"/>
                      </a:moveTo>
                      <a:cubicBezTo>
                        <a:pt x="338" y="0"/>
                        <a:pt x="330" y="1"/>
                        <a:pt x="322" y="1"/>
                      </a:cubicBezTo>
                      <a:cubicBezTo>
                        <a:pt x="143" y="13"/>
                        <a:pt x="0" y="180"/>
                        <a:pt x="12" y="370"/>
                      </a:cubicBezTo>
                      <a:cubicBezTo>
                        <a:pt x="167" y="2108"/>
                        <a:pt x="596" y="3799"/>
                        <a:pt x="1286" y="5395"/>
                      </a:cubicBezTo>
                      <a:cubicBezTo>
                        <a:pt x="1334" y="5526"/>
                        <a:pt x="1465" y="5597"/>
                        <a:pt x="1596" y="5597"/>
                      </a:cubicBezTo>
                      <a:cubicBezTo>
                        <a:pt x="1643" y="5597"/>
                        <a:pt x="1679" y="5597"/>
                        <a:pt x="1727" y="5573"/>
                      </a:cubicBezTo>
                      <a:cubicBezTo>
                        <a:pt x="1905" y="5502"/>
                        <a:pt x="1977" y="5299"/>
                        <a:pt x="1905" y="5133"/>
                      </a:cubicBezTo>
                      <a:cubicBezTo>
                        <a:pt x="1250" y="3597"/>
                        <a:pt x="846" y="1978"/>
                        <a:pt x="691" y="311"/>
                      </a:cubicBezTo>
                      <a:cubicBezTo>
                        <a:pt x="679" y="128"/>
                        <a:pt x="526" y="0"/>
                        <a:pt x="3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26"/>
                <p:cNvSpPr/>
                <p:nvPr/>
              </p:nvSpPr>
              <p:spPr>
                <a:xfrm>
                  <a:off x="5467341" y="3029221"/>
                  <a:ext cx="19072" cy="184800"/>
                </a:xfrm>
                <a:custGeom>
                  <a:avLst/>
                  <a:gdLst/>
                  <a:ahLst/>
                  <a:cxnLst/>
                  <a:rect l="l" t="t" r="r" b="b"/>
                  <a:pathLst>
                    <a:path w="596" h="5775" extrusionOk="0">
                      <a:moveTo>
                        <a:pt x="298" y="0"/>
                      </a:moveTo>
                      <a:cubicBezTo>
                        <a:pt x="108" y="0"/>
                        <a:pt x="0" y="155"/>
                        <a:pt x="0" y="334"/>
                      </a:cubicBezTo>
                      <a:lnTo>
                        <a:pt x="0" y="5442"/>
                      </a:lnTo>
                      <a:cubicBezTo>
                        <a:pt x="0" y="5632"/>
                        <a:pt x="108" y="5775"/>
                        <a:pt x="298" y="5775"/>
                      </a:cubicBezTo>
                      <a:cubicBezTo>
                        <a:pt x="489" y="5775"/>
                        <a:pt x="596" y="5632"/>
                        <a:pt x="596" y="5442"/>
                      </a:cubicBezTo>
                      <a:lnTo>
                        <a:pt x="596" y="334"/>
                      </a:lnTo>
                      <a:cubicBezTo>
                        <a:pt x="596" y="155"/>
                        <a:pt x="489"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26"/>
                <p:cNvSpPr/>
                <p:nvPr/>
              </p:nvSpPr>
              <p:spPr>
                <a:xfrm>
                  <a:off x="5403341" y="1415467"/>
                  <a:ext cx="77728" cy="175520"/>
                </a:xfrm>
                <a:custGeom>
                  <a:avLst/>
                  <a:gdLst/>
                  <a:ahLst/>
                  <a:cxnLst/>
                  <a:rect l="l" t="t" r="r" b="b"/>
                  <a:pathLst>
                    <a:path w="2429" h="5485" extrusionOk="0">
                      <a:moveTo>
                        <a:pt x="385" y="1"/>
                      </a:moveTo>
                      <a:cubicBezTo>
                        <a:pt x="332" y="1"/>
                        <a:pt x="277" y="14"/>
                        <a:pt x="226" y="43"/>
                      </a:cubicBezTo>
                      <a:cubicBezTo>
                        <a:pt x="60" y="127"/>
                        <a:pt x="0" y="341"/>
                        <a:pt x="83" y="508"/>
                      </a:cubicBezTo>
                      <a:cubicBezTo>
                        <a:pt x="881" y="1972"/>
                        <a:pt x="1429" y="3556"/>
                        <a:pt x="1727" y="5199"/>
                      </a:cubicBezTo>
                      <a:cubicBezTo>
                        <a:pt x="1750" y="5365"/>
                        <a:pt x="1893" y="5484"/>
                        <a:pt x="2060" y="5484"/>
                      </a:cubicBezTo>
                      <a:cubicBezTo>
                        <a:pt x="2072" y="5484"/>
                        <a:pt x="2096" y="5473"/>
                        <a:pt x="2119" y="5473"/>
                      </a:cubicBezTo>
                      <a:cubicBezTo>
                        <a:pt x="2298" y="5437"/>
                        <a:pt x="2429" y="5258"/>
                        <a:pt x="2393" y="5080"/>
                      </a:cubicBezTo>
                      <a:cubicBezTo>
                        <a:pt x="2084" y="3365"/>
                        <a:pt x="1512" y="1722"/>
                        <a:pt x="691" y="186"/>
                      </a:cubicBezTo>
                      <a:cubicBezTo>
                        <a:pt x="625" y="70"/>
                        <a:pt x="507" y="1"/>
                        <a:pt x="38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26"/>
                <p:cNvSpPr/>
                <p:nvPr/>
              </p:nvSpPr>
              <p:spPr>
                <a:xfrm>
                  <a:off x="5467341" y="2384583"/>
                  <a:ext cx="19072" cy="185184"/>
                </a:xfrm>
                <a:custGeom>
                  <a:avLst/>
                  <a:gdLst/>
                  <a:ahLst/>
                  <a:cxnLst/>
                  <a:rect l="l" t="t" r="r" b="b"/>
                  <a:pathLst>
                    <a:path w="596" h="5787" extrusionOk="0">
                      <a:moveTo>
                        <a:pt x="298" y="0"/>
                      </a:moveTo>
                      <a:cubicBezTo>
                        <a:pt x="108" y="0"/>
                        <a:pt x="0" y="155"/>
                        <a:pt x="0" y="345"/>
                      </a:cubicBezTo>
                      <a:lnTo>
                        <a:pt x="0" y="5441"/>
                      </a:lnTo>
                      <a:cubicBezTo>
                        <a:pt x="0" y="5632"/>
                        <a:pt x="108" y="5787"/>
                        <a:pt x="298" y="5787"/>
                      </a:cubicBezTo>
                      <a:cubicBezTo>
                        <a:pt x="489" y="5787"/>
                        <a:pt x="596" y="5632"/>
                        <a:pt x="596" y="5441"/>
                      </a:cubicBezTo>
                      <a:lnTo>
                        <a:pt x="596" y="345"/>
                      </a:lnTo>
                      <a:cubicBezTo>
                        <a:pt x="596" y="155"/>
                        <a:pt x="489"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26"/>
                <p:cNvSpPr/>
                <p:nvPr/>
              </p:nvSpPr>
              <p:spPr>
                <a:xfrm>
                  <a:off x="4426833" y="1426762"/>
                  <a:ext cx="73568" cy="176800"/>
                </a:xfrm>
                <a:custGeom>
                  <a:avLst/>
                  <a:gdLst/>
                  <a:ahLst/>
                  <a:cxnLst/>
                  <a:rect l="l" t="t" r="r" b="b"/>
                  <a:pathLst>
                    <a:path w="2299" h="5525" extrusionOk="0">
                      <a:moveTo>
                        <a:pt x="1913" y="1"/>
                      </a:moveTo>
                      <a:cubicBezTo>
                        <a:pt x="1788" y="1"/>
                        <a:pt x="1667" y="71"/>
                        <a:pt x="1608" y="190"/>
                      </a:cubicBezTo>
                      <a:cubicBezTo>
                        <a:pt x="822" y="1750"/>
                        <a:pt x="286" y="3405"/>
                        <a:pt x="24" y="5131"/>
                      </a:cubicBezTo>
                      <a:cubicBezTo>
                        <a:pt x="0" y="5310"/>
                        <a:pt x="119" y="5489"/>
                        <a:pt x="310" y="5512"/>
                      </a:cubicBezTo>
                      <a:cubicBezTo>
                        <a:pt x="322" y="5524"/>
                        <a:pt x="346" y="5524"/>
                        <a:pt x="358" y="5524"/>
                      </a:cubicBezTo>
                      <a:cubicBezTo>
                        <a:pt x="524" y="5524"/>
                        <a:pt x="667" y="5405"/>
                        <a:pt x="691" y="5227"/>
                      </a:cubicBezTo>
                      <a:cubicBezTo>
                        <a:pt x="953" y="3584"/>
                        <a:pt x="1465" y="1988"/>
                        <a:pt x="2215" y="500"/>
                      </a:cubicBezTo>
                      <a:cubicBezTo>
                        <a:pt x="2298" y="333"/>
                        <a:pt x="2227" y="119"/>
                        <a:pt x="2060" y="36"/>
                      </a:cubicBezTo>
                      <a:cubicBezTo>
                        <a:pt x="2013" y="12"/>
                        <a:pt x="1962" y="1"/>
                        <a:pt x="191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26"/>
                <p:cNvSpPr/>
                <p:nvPr/>
              </p:nvSpPr>
              <p:spPr>
                <a:xfrm>
                  <a:off x="5467341" y="2058056"/>
                  <a:ext cx="19072" cy="185184"/>
                </a:xfrm>
                <a:custGeom>
                  <a:avLst/>
                  <a:gdLst/>
                  <a:ahLst/>
                  <a:cxnLst/>
                  <a:rect l="l" t="t" r="r" b="b"/>
                  <a:pathLst>
                    <a:path w="596" h="5787" extrusionOk="0">
                      <a:moveTo>
                        <a:pt x="298" y="0"/>
                      </a:moveTo>
                      <a:cubicBezTo>
                        <a:pt x="108" y="0"/>
                        <a:pt x="0" y="155"/>
                        <a:pt x="0" y="346"/>
                      </a:cubicBezTo>
                      <a:lnTo>
                        <a:pt x="0" y="5442"/>
                      </a:lnTo>
                      <a:cubicBezTo>
                        <a:pt x="0" y="5632"/>
                        <a:pt x="108" y="5787"/>
                        <a:pt x="298" y="5787"/>
                      </a:cubicBezTo>
                      <a:cubicBezTo>
                        <a:pt x="489" y="5787"/>
                        <a:pt x="596" y="5632"/>
                        <a:pt x="596" y="5442"/>
                      </a:cubicBezTo>
                      <a:lnTo>
                        <a:pt x="596" y="346"/>
                      </a:lnTo>
                      <a:cubicBezTo>
                        <a:pt x="596" y="155"/>
                        <a:pt x="489"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26"/>
                <p:cNvSpPr/>
                <p:nvPr/>
              </p:nvSpPr>
              <p:spPr>
                <a:xfrm>
                  <a:off x="4426833" y="1744297"/>
                  <a:ext cx="74304" cy="176256"/>
                </a:xfrm>
                <a:custGeom>
                  <a:avLst/>
                  <a:gdLst/>
                  <a:ahLst/>
                  <a:cxnLst/>
                  <a:rect l="l" t="t" r="r" b="b"/>
                  <a:pathLst>
                    <a:path w="2322" h="5508" extrusionOk="0">
                      <a:moveTo>
                        <a:pt x="381" y="1"/>
                      </a:moveTo>
                      <a:cubicBezTo>
                        <a:pt x="362" y="1"/>
                        <a:pt x="342" y="3"/>
                        <a:pt x="322" y="7"/>
                      </a:cubicBezTo>
                      <a:cubicBezTo>
                        <a:pt x="131" y="30"/>
                        <a:pt x="0" y="209"/>
                        <a:pt x="36" y="388"/>
                      </a:cubicBezTo>
                      <a:cubicBezTo>
                        <a:pt x="310" y="2114"/>
                        <a:pt x="846" y="3769"/>
                        <a:pt x="1632" y="5317"/>
                      </a:cubicBezTo>
                      <a:cubicBezTo>
                        <a:pt x="1691" y="5436"/>
                        <a:pt x="1810" y="5507"/>
                        <a:pt x="1941" y="5507"/>
                      </a:cubicBezTo>
                      <a:cubicBezTo>
                        <a:pt x="1989" y="5507"/>
                        <a:pt x="2048" y="5495"/>
                        <a:pt x="2096" y="5472"/>
                      </a:cubicBezTo>
                      <a:cubicBezTo>
                        <a:pt x="2263" y="5388"/>
                        <a:pt x="2322" y="5186"/>
                        <a:pt x="2239" y="5007"/>
                      </a:cubicBezTo>
                      <a:cubicBezTo>
                        <a:pt x="1489" y="3519"/>
                        <a:pt x="965" y="1935"/>
                        <a:pt x="703" y="280"/>
                      </a:cubicBezTo>
                      <a:cubicBezTo>
                        <a:pt x="682" y="122"/>
                        <a:pt x="538" y="1"/>
                        <a:pt x="38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26"/>
                <p:cNvSpPr/>
                <p:nvPr/>
              </p:nvSpPr>
              <p:spPr>
                <a:xfrm>
                  <a:off x="4572368" y="2030376"/>
                  <a:ext cx="155104" cy="118016"/>
                </a:xfrm>
                <a:custGeom>
                  <a:avLst/>
                  <a:gdLst/>
                  <a:ahLst/>
                  <a:cxnLst/>
                  <a:rect l="l" t="t" r="r" b="b"/>
                  <a:pathLst>
                    <a:path w="4847" h="3688" extrusionOk="0">
                      <a:moveTo>
                        <a:pt x="364" y="1"/>
                      </a:moveTo>
                      <a:cubicBezTo>
                        <a:pt x="280" y="1"/>
                        <a:pt x="196" y="34"/>
                        <a:pt x="132" y="103"/>
                      </a:cubicBezTo>
                      <a:cubicBezTo>
                        <a:pt x="1" y="234"/>
                        <a:pt x="1" y="449"/>
                        <a:pt x="132" y="580"/>
                      </a:cubicBezTo>
                      <a:cubicBezTo>
                        <a:pt x="1358" y="1818"/>
                        <a:pt x="2763" y="2854"/>
                        <a:pt x="4311" y="3652"/>
                      </a:cubicBezTo>
                      <a:cubicBezTo>
                        <a:pt x="4358" y="3675"/>
                        <a:pt x="4406" y="3687"/>
                        <a:pt x="4465" y="3687"/>
                      </a:cubicBezTo>
                      <a:cubicBezTo>
                        <a:pt x="4585" y="3687"/>
                        <a:pt x="4704" y="3616"/>
                        <a:pt x="4763" y="3497"/>
                      </a:cubicBezTo>
                      <a:cubicBezTo>
                        <a:pt x="4846" y="3330"/>
                        <a:pt x="4787" y="3128"/>
                        <a:pt x="4620" y="3044"/>
                      </a:cubicBezTo>
                      <a:cubicBezTo>
                        <a:pt x="3132" y="2270"/>
                        <a:pt x="1787" y="1282"/>
                        <a:pt x="608" y="103"/>
                      </a:cubicBezTo>
                      <a:cubicBezTo>
                        <a:pt x="541" y="37"/>
                        <a:pt x="452"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26"/>
                <p:cNvSpPr/>
                <p:nvPr/>
              </p:nvSpPr>
              <p:spPr>
                <a:xfrm>
                  <a:off x="4570832" y="1198091"/>
                  <a:ext cx="154720" cy="118560"/>
                </a:xfrm>
                <a:custGeom>
                  <a:avLst/>
                  <a:gdLst/>
                  <a:ahLst/>
                  <a:cxnLst/>
                  <a:rect l="l" t="t" r="r" b="b"/>
                  <a:pathLst>
                    <a:path w="4835" h="3705" extrusionOk="0">
                      <a:moveTo>
                        <a:pt x="4452" y="0"/>
                      </a:moveTo>
                      <a:cubicBezTo>
                        <a:pt x="4398" y="0"/>
                        <a:pt x="4341" y="13"/>
                        <a:pt x="4287" y="38"/>
                      </a:cubicBezTo>
                      <a:cubicBezTo>
                        <a:pt x="2751" y="847"/>
                        <a:pt x="1346" y="1883"/>
                        <a:pt x="132" y="3122"/>
                      </a:cubicBezTo>
                      <a:cubicBezTo>
                        <a:pt x="1" y="3264"/>
                        <a:pt x="1" y="3479"/>
                        <a:pt x="132" y="3610"/>
                      </a:cubicBezTo>
                      <a:cubicBezTo>
                        <a:pt x="191" y="3669"/>
                        <a:pt x="287" y="3705"/>
                        <a:pt x="370" y="3705"/>
                      </a:cubicBezTo>
                      <a:cubicBezTo>
                        <a:pt x="453" y="3705"/>
                        <a:pt x="549" y="3669"/>
                        <a:pt x="608" y="3598"/>
                      </a:cubicBezTo>
                      <a:cubicBezTo>
                        <a:pt x="1787" y="2407"/>
                        <a:pt x="3132" y="1419"/>
                        <a:pt x="4609" y="645"/>
                      </a:cubicBezTo>
                      <a:cubicBezTo>
                        <a:pt x="4775" y="562"/>
                        <a:pt x="4835" y="347"/>
                        <a:pt x="4752" y="181"/>
                      </a:cubicBezTo>
                      <a:cubicBezTo>
                        <a:pt x="4693" y="65"/>
                        <a:pt x="4578" y="0"/>
                        <a:pt x="445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26"/>
                <p:cNvSpPr/>
                <p:nvPr/>
              </p:nvSpPr>
              <p:spPr>
                <a:xfrm>
                  <a:off x="5467341" y="1731913"/>
                  <a:ext cx="19072" cy="184832"/>
                </a:xfrm>
                <a:custGeom>
                  <a:avLst/>
                  <a:gdLst/>
                  <a:ahLst/>
                  <a:cxnLst/>
                  <a:rect l="l" t="t" r="r" b="b"/>
                  <a:pathLst>
                    <a:path w="596" h="5776" extrusionOk="0">
                      <a:moveTo>
                        <a:pt x="298" y="1"/>
                      </a:moveTo>
                      <a:cubicBezTo>
                        <a:pt x="108" y="1"/>
                        <a:pt x="0" y="144"/>
                        <a:pt x="0" y="334"/>
                      </a:cubicBezTo>
                      <a:lnTo>
                        <a:pt x="0" y="5442"/>
                      </a:lnTo>
                      <a:cubicBezTo>
                        <a:pt x="0" y="5620"/>
                        <a:pt x="108" y="5775"/>
                        <a:pt x="298" y="5775"/>
                      </a:cubicBezTo>
                      <a:cubicBezTo>
                        <a:pt x="489" y="5775"/>
                        <a:pt x="596" y="5620"/>
                        <a:pt x="596" y="5442"/>
                      </a:cubicBezTo>
                      <a:lnTo>
                        <a:pt x="596" y="334"/>
                      </a:lnTo>
                      <a:cubicBezTo>
                        <a:pt x="596" y="144"/>
                        <a:pt x="489" y="1"/>
                        <a:pt x="2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26"/>
                <p:cNvSpPr/>
                <p:nvPr/>
              </p:nvSpPr>
              <p:spPr>
                <a:xfrm>
                  <a:off x="4857743" y="2176456"/>
                  <a:ext cx="185184" cy="29824"/>
                </a:xfrm>
                <a:custGeom>
                  <a:avLst/>
                  <a:gdLst/>
                  <a:ahLst/>
                  <a:cxnLst/>
                  <a:rect l="l" t="t" r="r" b="b"/>
                  <a:pathLst>
                    <a:path w="5787" h="932" extrusionOk="0">
                      <a:moveTo>
                        <a:pt x="375" y="1"/>
                      </a:moveTo>
                      <a:cubicBezTo>
                        <a:pt x="203" y="1"/>
                        <a:pt x="57" y="136"/>
                        <a:pt x="24" y="301"/>
                      </a:cubicBezTo>
                      <a:cubicBezTo>
                        <a:pt x="0" y="491"/>
                        <a:pt x="119" y="670"/>
                        <a:pt x="310" y="706"/>
                      </a:cubicBezTo>
                      <a:cubicBezTo>
                        <a:pt x="1203" y="849"/>
                        <a:pt x="2120" y="932"/>
                        <a:pt x="3036" y="932"/>
                      </a:cubicBezTo>
                      <a:lnTo>
                        <a:pt x="5453" y="932"/>
                      </a:lnTo>
                      <a:cubicBezTo>
                        <a:pt x="5632" y="932"/>
                        <a:pt x="5787" y="741"/>
                        <a:pt x="5787" y="551"/>
                      </a:cubicBezTo>
                      <a:cubicBezTo>
                        <a:pt x="5787" y="360"/>
                        <a:pt x="5632" y="182"/>
                        <a:pt x="5453" y="182"/>
                      </a:cubicBezTo>
                      <a:lnTo>
                        <a:pt x="3036" y="182"/>
                      </a:lnTo>
                      <a:cubicBezTo>
                        <a:pt x="2155" y="182"/>
                        <a:pt x="1274" y="146"/>
                        <a:pt x="417" y="3"/>
                      </a:cubicBezTo>
                      <a:cubicBezTo>
                        <a:pt x="403" y="2"/>
                        <a:pt x="389" y="1"/>
                        <a:pt x="37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26"/>
                <p:cNvSpPr/>
                <p:nvPr/>
              </p:nvSpPr>
              <p:spPr>
                <a:xfrm>
                  <a:off x="5172430" y="1192459"/>
                  <a:ext cx="157408" cy="115072"/>
                </a:xfrm>
                <a:custGeom>
                  <a:avLst/>
                  <a:gdLst/>
                  <a:ahLst/>
                  <a:cxnLst/>
                  <a:rect l="l" t="t" r="r" b="b"/>
                  <a:pathLst>
                    <a:path w="4919" h="3596" extrusionOk="0">
                      <a:moveTo>
                        <a:pt x="389" y="0"/>
                      </a:moveTo>
                      <a:cubicBezTo>
                        <a:pt x="264" y="0"/>
                        <a:pt x="144" y="71"/>
                        <a:pt x="84" y="190"/>
                      </a:cubicBezTo>
                      <a:cubicBezTo>
                        <a:pt x="1" y="357"/>
                        <a:pt x="72" y="559"/>
                        <a:pt x="239" y="642"/>
                      </a:cubicBezTo>
                      <a:cubicBezTo>
                        <a:pt x="1739" y="1381"/>
                        <a:pt x="3108" y="2345"/>
                        <a:pt x="4311" y="3500"/>
                      </a:cubicBezTo>
                      <a:cubicBezTo>
                        <a:pt x="4371" y="3571"/>
                        <a:pt x="4454" y="3595"/>
                        <a:pt x="4549" y="3595"/>
                      </a:cubicBezTo>
                      <a:cubicBezTo>
                        <a:pt x="4632" y="3595"/>
                        <a:pt x="4716" y="3559"/>
                        <a:pt x="4787" y="3500"/>
                      </a:cubicBezTo>
                      <a:cubicBezTo>
                        <a:pt x="4918" y="3357"/>
                        <a:pt x="4918" y="3143"/>
                        <a:pt x="4775" y="3012"/>
                      </a:cubicBezTo>
                      <a:cubicBezTo>
                        <a:pt x="3525" y="1797"/>
                        <a:pt x="2096" y="797"/>
                        <a:pt x="537" y="35"/>
                      </a:cubicBezTo>
                      <a:cubicBezTo>
                        <a:pt x="489" y="12"/>
                        <a:pt x="439" y="0"/>
                        <a:pt x="38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26"/>
                <p:cNvSpPr/>
                <p:nvPr/>
              </p:nvSpPr>
              <p:spPr>
                <a:xfrm>
                  <a:off x="4855439" y="1139211"/>
                  <a:ext cx="185984" cy="28864"/>
                </a:xfrm>
                <a:custGeom>
                  <a:avLst/>
                  <a:gdLst/>
                  <a:ahLst/>
                  <a:cxnLst/>
                  <a:rect l="l" t="t" r="r" b="b"/>
                  <a:pathLst>
                    <a:path w="5812" h="902" extrusionOk="0">
                      <a:moveTo>
                        <a:pt x="3137" y="1"/>
                      </a:moveTo>
                      <a:cubicBezTo>
                        <a:pt x="2189" y="1"/>
                        <a:pt x="1239" y="79"/>
                        <a:pt x="311" y="235"/>
                      </a:cubicBezTo>
                      <a:cubicBezTo>
                        <a:pt x="132" y="259"/>
                        <a:pt x="1" y="437"/>
                        <a:pt x="37" y="616"/>
                      </a:cubicBezTo>
                      <a:cubicBezTo>
                        <a:pt x="60" y="782"/>
                        <a:pt x="203" y="902"/>
                        <a:pt x="370" y="902"/>
                      </a:cubicBezTo>
                      <a:lnTo>
                        <a:pt x="430" y="902"/>
                      </a:lnTo>
                      <a:cubicBezTo>
                        <a:pt x="1305" y="753"/>
                        <a:pt x="2208" y="679"/>
                        <a:pt x="3111" y="679"/>
                      </a:cubicBezTo>
                      <a:cubicBezTo>
                        <a:pt x="3878" y="679"/>
                        <a:pt x="4645" y="733"/>
                        <a:pt x="5394" y="842"/>
                      </a:cubicBezTo>
                      <a:cubicBezTo>
                        <a:pt x="5410" y="844"/>
                        <a:pt x="5424" y="845"/>
                        <a:pt x="5439" y="845"/>
                      </a:cubicBezTo>
                      <a:cubicBezTo>
                        <a:pt x="5610" y="845"/>
                        <a:pt x="5754" y="721"/>
                        <a:pt x="5775" y="556"/>
                      </a:cubicBezTo>
                      <a:cubicBezTo>
                        <a:pt x="5811" y="366"/>
                        <a:pt x="5680" y="187"/>
                        <a:pt x="5490" y="163"/>
                      </a:cubicBezTo>
                      <a:cubicBezTo>
                        <a:pt x="4716" y="55"/>
                        <a:pt x="3927" y="1"/>
                        <a:pt x="31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26"/>
                <p:cNvSpPr/>
                <p:nvPr/>
              </p:nvSpPr>
              <p:spPr>
                <a:xfrm>
                  <a:off x="5184270" y="2182248"/>
                  <a:ext cx="185184" cy="24032"/>
                </a:xfrm>
                <a:custGeom>
                  <a:avLst/>
                  <a:gdLst/>
                  <a:ahLst/>
                  <a:cxnLst/>
                  <a:rect l="l" t="t" r="r" b="b"/>
                  <a:pathLst>
                    <a:path w="5787" h="751" extrusionOk="0">
                      <a:moveTo>
                        <a:pt x="345" y="1"/>
                      </a:moveTo>
                      <a:cubicBezTo>
                        <a:pt x="155" y="1"/>
                        <a:pt x="0" y="179"/>
                        <a:pt x="0" y="370"/>
                      </a:cubicBezTo>
                      <a:cubicBezTo>
                        <a:pt x="0" y="560"/>
                        <a:pt x="155" y="751"/>
                        <a:pt x="345" y="751"/>
                      </a:cubicBezTo>
                      <a:lnTo>
                        <a:pt x="5441" y="751"/>
                      </a:lnTo>
                      <a:cubicBezTo>
                        <a:pt x="5632" y="751"/>
                        <a:pt x="5786" y="560"/>
                        <a:pt x="5786" y="370"/>
                      </a:cubicBezTo>
                      <a:cubicBezTo>
                        <a:pt x="5786" y="179"/>
                        <a:pt x="5632" y="1"/>
                        <a:pt x="54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26"/>
                <p:cNvSpPr/>
                <p:nvPr/>
              </p:nvSpPr>
              <p:spPr>
                <a:xfrm>
                  <a:off x="110880" y="3387364"/>
                  <a:ext cx="192064" cy="19072"/>
                </a:xfrm>
                <a:custGeom>
                  <a:avLst/>
                  <a:gdLst/>
                  <a:ahLst/>
                  <a:cxnLst/>
                  <a:rect l="l" t="t" r="r" b="b"/>
                  <a:pathLst>
                    <a:path w="6002" h="596" extrusionOk="0">
                      <a:moveTo>
                        <a:pt x="334" y="0"/>
                      </a:moveTo>
                      <a:cubicBezTo>
                        <a:pt x="143" y="0"/>
                        <a:pt x="0" y="107"/>
                        <a:pt x="0" y="298"/>
                      </a:cubicBezTo>
                      <a:cubicBezTo>
                        <a:pt x="0" y="477"/>
                        <a:pt x="143" y="596"/>
                        <a:pt x="334" y="596"/>
                      </a:cubicBezTo>
                      <a:lnTo>
                        <a:pt x="5668" y="596"/>
                      </a:lnTo>
                      <a:cubicBezTo>
                        <a:pt x="5858" y="596"/>
                        <a:pt x="6001" y="477"/>
                        <a:pt x="6001" y="298"/>
                      </a:cubicBezTo>
                      <a:cubicBezTo>
                        <a:pt x="6001" y="107"/>
                        <a:pt x="5858" y="0"/>
                        <a:pt x="56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26"/>
                <p:cNvSpPr/>
                <p:nvPr/>
              </p:nvSpPr>
              <p:spPr>
                <a:xfrm>
                  <a:off x="792861" y="3387364"/>
                  <a:ext cx="192448" cy="19072"/>
                </a:xfrm>
                <a:custGeom>
                  <a:avLst/>
                  <a:gdLst/>
                  <a:ahLst/>
                  <a:cxnLst/>
                  <a:rect l="l" t="t" r="r" b="b"/>
                  <a:pathLst>
                    <a:path w="6014" h="596" extrusionOk="0">
                      <a:moveTo>
                        <a:pt x="346" y="0"/>
                      </a:moveTo>
                      <a:cubicBezTo>
                        <a:pt x="155" y="0"/>
                        <a:pt x="1" y="107"/>
                        <a:pt x="1" y="298"/>
                      </a:cubicBezTo>
                      <a:cubicBezTo>
                        <a:pt x="1" y="477"/>
                        <a:pt x="155" y="596"/>
                        <a:pt x="346" y="596"/>
                      </a:cubicBezTo>
                      <a:lnTo>
                        <a:pt x="5680" y="596"/>
                      </a:lnTo>
                      <a:cubicBezTo>
                        <a:pt x="5858" y="596"/>
                        <a:pt x="6013" y="477"/>
                        <a:pt x="6013" y="298"/>
                      </a:cubicBezTo>
                      <a:cubicBezTo>
                        <a:pt x="6013" y="107"/>
                        <a:pt x="5858" y="0"/>
                        <a:pt x="56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26"/>
                <p:cNvSpPr/>
                <p:nvPr/>
              </p:nvSpPr>
              <p:spPr>
                <a:xfrm>
                  <a:off x="451870" y="3387364"/>
                  <a:ext cx="192448" cy="19072"/>
                </a:xfrm>
                <a:custGeom>
                  <a:avLst/>
                  <a:gdLst/>
                  <a:ahLst/>
                  <a:cxnLst/>
                  <a:rect l="l" t="t" r="r" b="b"/>
                  <a:pathLst>
                    <a:path w="6014" h="596" extrusionOk="0">
                      <a:moveTo>
                        <a:pt x="346" y="0"/>
                      </a:moveTo>
                      <a:cubicBezTo>
                        <a:pt x="155" y="0"/>
                        <a:pt x="1" y="107"/>
                        <a:pt x="1" y="298"/>
                      </a:cubicBezTo>
                      <a:cubicBezTo>
                        <a:pt x="1" y="477"/>
                        <a:pt x="155" y="596"/>
                        <a:pt x="346" y="596"/>
                      </a:cubicBezTo>
                      <a:lnTo>
                        <a:pt x="5668" y="596"/>
                      </a:lnTo>
                      <a:cubicBezTo>
                        <a:pt x="5858" y="596"/>
                        <a:pt x="6013" y="477"/>
                        <a:pt x="6013" y="298"/>
                      </a:cubicBezTo>
                      <a:cubicBezTo>
                        <a:pt x="6013" y="107"/>
                        <a:pt x="5858" y="0"/>
                        <a:pt x="56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26"/>
                <p:cNvSpPr/>
                <p:nvPr/>
              </p:nvSpPr>
              <p:spPr>
                <a:xfrm>
                  <a:off x="1134236" y="3387364"/>
                  <a:ext cx="192448" cy="19072"/>
                </a:xfrm>
                <a:custGeom>
                  <a:avLst/>
                  <a:gdLst/>
                  <a:ahLst/>
                  <a:cxnLst/>
                  <a:rect l="l" t="t" r="r" b="b"/>
                  <a:pathLst>
                    <a:path w="6014" h="596" extrusionOk="0">
                      <a:moveTo>
                        <a:pt x="334" y="0"/>
                      </a:moveTo>
                      <a:cubicBezTo>
                        <a:pt x="155" y="0"/>
                        <a:pt x="1" y="107"/>
                        <a:pt x="1" y="298"/>
                      </a:cubicBezTo>
                      <a:cubicBezTo>
                        <a:pt x="1" y="477"/>
                        <a:pt x="155" y="596"/>
                        <a:pt x="334" y="596"/>
                      </a:cubicBezTo>
                      <a:lnTo>
                        <a:pt x="5668" y="596"/>
                      </a:lnTo>
                      <a:cubicBezTo>
                        <a:pt x="5858" y="596"/>
                        <a:pt x="6013" y="477"/>
                        <a:pt x="6013" y="298"/>
                      </a:cubicBezTo>
                      <a:cubicBezTo>
                        <a:pt x="6013" y="107"/>
                        <a:pt x="5858" y="0"/>
                        <a:pt x="56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26"/>
                <p:cNvSpPr/>
                <p:nvPr/>
              </p:nvSpPr>
              <p:spPr>
                <a:xfrm>
                  <a:off x="1469147" y="3387364"/>
                  <a:ext cx="171840" cy="23648"/>
                </a:xfrm>
                <a:custGeom>
                  <a:avLst/>
                  <a:gdLst/>
                  <a:ahLst/>
                  <a:cxnLst/>
                  <a:rect l="l" t="t" r="r" b="b"/>
                  <a:pathLst>
                    <a:path w="5370" h="739" extrusionOk="0">
                      <a:moveTo>
                        <a:pt x="357" y="0"/>
                      </a:moveTo>
                      <a:cubicBezTo>
                        <a:pt x="155" y="0"/>
                        <a:pt x="0" y="167"/>
                        <a:pt x="0" y="369"/>
                      </a:cubicBezTo>
                      <a:cubicBezTo>
                        <a:pt x="0" y="572"/>
                        <a:pt x="155" y="738"/>
                        <a:pt x="357" y="738"/>
                      </a:cubicBezTo>
                      <a:lnTo>
                        <a:pt x="5001" y="738"/>
                      </a:lnTo>
                      <a:cubicBezTo>
                        <a:pt x="5203" y="738"/>
                        <a:pt x="5370" y="572"/>
                        <a:pt x="5370" y="369"/>
                      </a:cubicBezTo>
                      <a:cubicBezTo>
                        <a:pt x="5370" y="167"/>
                        <a:pt x="5203" y="0"/>
                        <a:pt x="500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26"/>
                <p:cNvSpPr/>
                <p:nvPr/>
              </p:nvSpPr>
              <p:spPr>
                <a:xfrm>
                  <a:off x="2096249" y="3387364"/>
                  <a:ext cx="184832" cy="19072"/>
                </a:xfrm>
                <a:custGeom>
                  <a:avLst/>
                  <a:gdLst/>
                  <a:ahLst/>
                  <a:cxnLst/>
                  <a:rect l="l" t="t" r="r" b="b"/>
                  <a:pathLst>
                    <a:path w="5776" h="596" extrusionOk="0">
                      <a:moveTo>
                        <a:pt x="334" y="0"/>
                      </a:moveTo>
                      <a:cubicBezTo>
                        <a:pt x="144" y="0"/>
                        <a:pt x="1" y="107"/>
                        <a:pt x="1" y="298"/>
                      </a:cubicBezTo>
                      <a:cubicBezTo>
                        <a:pt x="1" y="477"/>
                        <a:pt x="144" y="596"/>
                        <a:pt x="334" y="596"/>
                      </a:cubicBezTo>
                      <a:lnTo>
                        <a:pt x="5430" y="596"/>
                      </a:lnTo>
                      <a:cubicBezTo>
                        <a:pt x="5621" y="596"/>
                        <a:pt x="5775" y="477"/>
                        <a:pt x="5775" y="298"/>
                      </a:cubicBezTo>
                      <a:cubicBezTo>
                        <a:pt x="5775" y="107"/>
                        <a:pt x="5621" y="0"/>
                        <a:pt x="54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26"/>
                <p:cNvSpPr/>
                <p:nvPr/>
              </p:nvSpPr>
              <p:spPr>
                <a:xfrm>
                  <a:off x="1783450" y="3387364"/>
                  <a:ext cx="184832" cy="19072"/>
                </a:xfrm>
                <a:custGeom>
                  <a:avLst/>
                  <a:gdLst/>
                  <a:ahLst/>
                  <a:cxnLst/>
                  <a:rect l="l" t="t" r="r" b="b"/>
                  <a:pathLst>
                    <a:path w="5776" h="596" extrusionOk="0">
                      <a:moveTo>
                        <a:pt x="334" y="0"/>
                      </a:moveTo>
                      <a:cubicBezTo>
                        <a:pt x="144" y="0"/>
                        <a:pt x="1" y="107"/>
                        <a:pt x="1" y="298"/>
                      </a:cubicBezTo>
                      <a:cubicBezTo>
                        <a:pt x="1" y="477"/>
                        <a:pt x="144" y="596"/>
                        <a:pt x="334" y="596"/>
                      </a:cubicBezTo>
                      <a:lnTo>
                        <a:pt x="5430" y="596"/>
                      </a:lnTo>
                      <a:cubicBezTo>
                        <a:pt x="5621" y="596"/>
                        <a:pt x="5775" y="477"/>
                        <a:pt x="5775" y="298"/>
                      </a:cubicBezTo>
                      <a:cubicBezTo>
                        <a:pt x="5775" y="107"/>
                        <a:pt x="5621" y="0"/>
                        <a:pt x="543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26"/>
                <p:cNvSpPr/>
                <p:nvPr/>
              </p:nvSpPr>
              <p:spPr>
                <a:xfrm>
                  <a:off x="2422392" y="3387364"/>
                  <a:ext cx="185184" cy="19072"/>
                </a:xfrm>
                <a:custGeom>
                  <a:avLst/>
                  <a:gdLst/>
                  <a:ahLst/>
                  <a:cxnLst/>
                  <a:rect l="l" t="t" r="r" b="b"/>
                  <a:pathLst>
                    <a:path w="5787" h="596" extrusionOk="0">
                      <a:moveTo>
                        <a:pt x="346" y="0"/>
                      </a:moveTo>
                      <a:cubicBezTo>
                        <a:pt x="155" y="0"/>
                        <a:pt x="1" y="107"/>
                        <a:pt x="1" y="298"/>
                      </a:cubicBezTo>
                      <a:cubicBezTo>
                        <a:pt x="1" y="477"/>
                        <a:pt x="155" y="596"/>
                        <a:pt x="346" y="596"/>
                      </a:cubicBezTo>
                      <a:lnTo>
                        <a:pt x="5442" y="596"/>
                      </a:lnTo>
                      <a:cubicBezTo>
                        <a:pt x="5632" y="596"/>
                        <a:pt x="5787" y="477"/>
                        <a:pt x="5787" y="298"/>
                      </a:cubicBezTo>
                      <a:cubicBezTo>
                        <a:pt x="5787" y="107"/>
                        <a:pt x="5632" y="0"/>
                        <a:pt x="5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26"/>
                <p:cNvSpPr/>
                <p:nvPr/>
              </p:nvSpPr>
              <p:spPr>
                <a:xfrm>
                  <a:off x="2748918" y="3387364"/>
                  <a:ext cx="184800" cy="19072"/>
                </a:xfrm>
                <a:custGeom>
                  <a:avLst/>
                  <a:gdLst/>
                  <a:ahLst/>
                  <a:cxnLst/>
                  <a:rect l="l" t="t" r="r" b="b"/>
                  <a:pathLst>
                    <a:path w="5775" h="596" extrusionOk="0">
                      <a:moveTo>
                        <a:pt x="334" y="0"/>
                      </a:moveTo>
                      <a:cubicBezTo>
                        <a:pt x="143" y="0"/>
                        <a:pt x="0" y="107"/>
                        <a:pt x="0" y="298"/>
                      </a:cubicBezTo>
                      <a:cubicBezTo>
                        <a:pt x="0" y="477"/>
                        <a:pt x="143" y="596"/>
                        <a:pt x="334" y="596"/>
                      </a:cubicBezTo>
                      <a:lnTo>
                        <a:pt x="5441" y="596"/>
                      </a:lnTo>
                      <a:cubicBezTo>
                        <a:pt x="5620" y="596"/>
                        <a:pt x="5775" y="477"/>
                        <a:pt x="5775" y="298"/>
                      </a:cubicBezTo>
                      <a:cubicBezTo>
                        <a:pt x="5775" y="107"/>
                        <a:pt x="5620" y="0"/>
                        <a:pt x="544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26"/>
                <p:cNvSpPr/>
                <p:nvPr/>
              </p:nvSpPr>
              <p:spPr>
                <a:xfrm>
                  <a:off x="3401556" y="3387364"/>
                  <a:ext cx="184832" cy="19072"/>
                </a:xfrm>
                <a:custGeom>
                  <a:avLst/>
                  <a:gdLst/>
                  <a:ahLst/>
                  <a:cxnLst/>
                  <a:rect l="l" t="t" r="r" b="b"/>
                  <a:pathLst>
                    <a:path w="5776" h="596" extrusionOk="0">
                      <a:moveTo>
                        <a:pt x="334" y="0"/>
                      </a:moveTo>
                      <a:cubicBezTo>
                        <a:pt x="155" y="0"/>
                        <a:pt x="1" y="107"/>
                        <a:pt x="1" y="298"/>
                      </a:cubicBezTo>
                      <a:cubicBezTo>
                        <a:pt x="1" y="477"/>
                        <a:pt x="155" y="596"/>
                        <a:pt x="334" y="596"/>
                      </a:cubicBezTo>
                      <a:lnTo>
                        <a:pt x="5442" y="596"/>
                      </a:lnTo>
                      <a:cubicBezTo>
                        <a:pt x="5620" y="596"/>
                        <a:pt x="5775" y="477"/>
                        <a:pt x="5775" y="298"/>
                      </a:cubicBezTo>
                      <a:cubicBezTo>
                        <a:pt x="5775" y="107"/>
                        <a:pt x="5620" y="0"/>
                        <a:pt x="544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26"/>
                <p:cNvSpPr/>
                <p:nvPr/>
              </p:nvSpPr>
              <p:spPr>
                <a:xfrm>
                  <a:off x="3075061" y="3387364"/>
                  <a:ext cx="185184" cy="19072"/>
                </a:xfrm>
                <a:custGeom>
                  <a:avLst/>
                  <a:gdLst/>
                  <a:ahLst/>
                  <a:cxnLst/>
                  <a:rect l="l" t="t" r="r" b="b"/>
                  <a:pathLst>
                    <a:path w="5787" h="596" extrusionOk="0">
                      <a:moveTo>
                        <a:pt x="345" y="0"/>
                      </a:moveTo>
                      <a:cubicBezTo>
                        <a:pt x="155" y="0"/>
                        <a:pt x="0" y="107"/>
                        <a:pt x="0" y="298"/>
                      </a:cubicBezTo>
                      <a:cubicBezTo>
                        <a:pt x="0" y="477"/>
                        <a:pt x="155" y="596"/>
                        <a:pt x="345" y="596"/>
                      </a:cubicBezTo>
                      <a:lnTo>
                        <a:pt x="5441" y="596"/>
                      </a:lnTo>
                      <a:cubicBezTo>
                        <a:pt x="5632" y="596"/>
                        <a:pt x="5786" y="477"/>
                        <a:pt x="5786" y="298"/>
                      </a:cubicBezTo>
                      <a:cubicBezTo>
                        <a:pt x="5786" y="107"/>
                        <a:pt x="5632" y="0"/>
                        <a:pt x="544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26"/>
                <p:cNvSpPr/>
                <p:nvPr/>
              </p:nvSpPr>
              <p:spPr>
                <a:xfrm>
                  <a:off x="8210510" y="2182248"/>
                  <a:ext cx="192416" cy="24032"/>
                </a:xfrm>
                <a:custGeom>
                  <a:avLst/>
                  <a:gdLst/>
                  <a:ahLst/>
                  <a:cxnLst/>
                  <a:rect l="l" t="t" r="r" b="b"/>
                  <a:pathLst>
                    <a:path w="6013" h="751" extrusionOk="0">
                      <a:moveTo>
                        <a:pt x="333" y="1"/>
                      </a:moveTo>
                      <a:cubicBezTo>
                        <a:pt x="155" y="1"/>
                        <a:pt x="0" y="179"/>
                        <a:pt x="0" y="370"/>
                      </a:cubicBezTo>
                      <a:cubicBezTo>
                        <a:pt x="0" y="560"/>
                        <a:pt x="155" y="751"/>
                        <a:pt x="333" y="751"/>
                      </a:cubicBezTo>
                      <a:lnTo>
                        <a:pt x="5667" y="751"/>
                      </a:lnTo>
                      <a:cubicBezTo>
                        <a:pt x="5858" y="751"/>
                        <a:pt x="6013" y="560"/>
                        <a:pt x="6013" y="370"/>
                      </a:cubicBezTo>
                      <a:cubicBezTo>
                        <a:pt x="6013" y="179"/>
                        <a:pt x="5858" y="1"/>
                        <a:pt x="566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26"/>
                <p:cNvSpPr/>
                <p:nvPr/>
              </p:nvSpPr>
              <p:spPr>
                <a:xfrm>
                  <a:off x="7869135" y="2182248"/>
                  <a:ext cx="192416" cy="24032"/>
                </a:xfrm>
                <a:custGeom>
                  <a:avLst/>
                  <a:gdLst/>
                  <a:ahLst/>
                  <a:cxnLst/>
                  <a:rect l="l" t="t" r="r" b="b"/>
                  <a:pathLst>
                    <a:path w="6013" h="751" extrusionOk="0">
                      <a:moveTo>
                        <a:pt x="345" y="1"/>
                      </a:moveTo>
                      <a:cubicBezTo>
                        <a:pt x="155" y="1"/>
                        <a:pt x="0" y="179"/>
                        <a:pt x="0" y="370"/>
                      </a:cubicBezTo>
                      <a:cubicBezTo>
                        <a:pt x="0" y="560"/>
                        <a:pt x="155" y="751"/>
                        <a:pt x="345" y="751"/>
                      </a:cubicBezTo>
                      <a:lnTo>
                        <a:pt x="5679" y="751"/>
                      </a:lnTo>
                      <a:cubicBezTo>
                        <a:pt x="5858" y="751"/>
                        <a:pt x="6013" y="560"/>
                        <a:pt x="6013" y="370"/>
                      </a:cubicBezTo>
                      <a:cubicBezTo>
                        <a:pt x="6013" y="179"/>
                        <a:pt x="5858" y="1"/>
                        <a:pt x="567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26"/>
                <p:cNvSpPr/>
                <p:nvPr/>
              </p:nvSpPr>
              <p:spPr>
                <a:xfrm>
                  <a:off x="8545389" y="2182248"/>
                  <a:ext cx="171872" cy="24032"/>
                </a:xfrm>
                <a:custGeom>
                  <a:avLst/>
                  <a:gdLst/>
                  <a:ahLst/>
                  <a:cxnLst/>
                  <a:rect l="l" t="t" r="r" b="b"/>
                  <a:pathLst>
                    <a:path w="5371" h="751" extrusionOk="0">
                      <a:moveTo>
                        <a:pt x="358" y="1"/>
                      </a:moveTo>
                      <a:cubicBezTo>
                        <a:pt x="155" y="1"/>
                        <a:pt x="1" y="168"/>
                        <a:pt x="1" y="370"/>
                      </a:cubicBezTo>
                      <a:cubicBezTo>
                        <a:pt x="1" y="572"/>
                        <a:pt x="155" y="751"/>
                        <a:pt x="358" y="751"/>
                      </a:cubicBezTo>
                      <a:lnTo>
                        <a:pt x="5001" y="751"/>
                      </a:lnTo>
                      <a:cubicBezTo>
                        <a:pt x="5204" y="751"/>
                        <a:pt x="5370" y="572"/>
                        <a:pt x="5370" y="370"/>
                      </a:cubicBezTo>
                      <a:cubicBezTo>
                        <a:pt x="5370" y="168"/>
                        <a:pt x="5204" y="1"/>
                        <a:pt x="500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26"/>
                <p:cNvSpPr/>
                <p:nvPr/>
              </p:nvSpPr>
              <p:spPr>
                <a:xfrm>
                  <a:off x="8873036" y="2182248"/>
                  <a:ext cx="192064" cy="24032"/>
                </a:xfrm>
                <a:custGeom>
                  <a:avLst/>
                  <a:gdLst/>
                  <a:ahLst/>
                  <a:cxnLst/>
                  <a:rect l="l" t="t" r="r" b="b"/>
                  <a:pathLst>
                    <a:path w="6002" h="751" extrusionOk="0">
                      <a:moveTo>
                        <a:pt x="334" y="1"/>
                      </a:moveTo>
                      <a:cubicBezTo>
                        <a:pt x="144" y="1"/>
                        <a:pt x="1" y="179"/>
                        <a:pt x="1" y="370"/>
                      </a:cubicBezTo>
                      <a:cubicBezTo>
                        <a:pt x="1" y="560"/>
                        <a:pt x="144" y="751"/>
                        <a:pt x="334" y="751"/>
                      </a:cubicBezTo>
                      <a:lnTo>
                        <a:pt x="5668" y="751"/>
                      </a:lnTo>
                      <a:cubicBezTo>
                        <a:pt x="5859" y="751"/>
                        <a:pt x="6002" y="560"/>
                        <a:pt x="6002" y="370"/>
                      </a:cubicBezTo>
                      <a:cubicBezTo>
                        <a:pt x="6002" y="179"/>
                        <a:pt x="5859" y="1"/>
                        <a:pt x="56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94" name="Google Shape;731;p26">
            <a:extLst>
              <a:ext uri="{FF2B5EF4-FFF2-40B4-BE49-F238E27FC236}">
                <a16:creationId xmlns:a16="http://schemas.microsoft.com/office/drawing/2014/main" id="{797311ED-D6A9-4350-9B7B-B6104446B51C}"/>
              </a:ext>
            </a:extLst>
          </p:cNvPr>
          <p:cNvSpPr txBox="1"/>
          <p:nvPr/>
        </p:nvSpPr>
        <p:spPr>
          <a:xfrm>
            <a:off x="33236" y="2422119"/>
            <a:ext cx="2432963" cy="7275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900" dirty="0">
                <a:solidFill>
                  <a:srgbClr val="434343"/>
                </a:solidFill>
                <a:latin typeface="Roboto"/>
                <a:ea typeface="Roboto"/>
                <a:cs typeface="Roboto"/>
                <a:sym typeface="Roboto"/>
              </a:rPr>
              <a:t>Children have lost out on many experiences including; sports, educational visits, clubs, interactions with their peers and much more..  </a:t>
            </a:r>
            <a:endParaRPr sz="900" dirty="0">
              <a:solidFill>
                <a:srgbClr val="434343"/>
              </a:solidFill>
              <a:latin typeface="Roboto"/>
              <a:ea typeface="Roboto"/>
              <a:cs typeface="Roboto"/>
              <a:sym typeface="Roboto"/>
            </a:endParaRPr>
          </a:p>
        </p:txBody>
      </p:sp>
      <p:sp>
        <p:nvSpPr>
          <p:cNvPr id="95" name="Google Shape;731;p26">
            <a:extLst>
              <a:ext uri="{FF2B5EF4-FFF2-40B4-BE49-F238E27FC236}">
                <a16:creationId xmlns:a16="http://schemas.microsoft.com/office/drawing/2014/main" id="{1F49E40D-6782-4ED4-BFD1-82EBB701F54E}"/>
              </a:ext>
            </a:extLst>
          </p:cNvPr>
          <p:cNvSpPr txBox="1"/>
          <p:nvPr/>
        </p:nvSpPr>
        <p:spPr>
          <a:xfrm>
            <a:off x="6664928" y="3501151"/>
            <a:ext cx="2432963" cy="7275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GB" sz="1200" dirty="0">
                <a:solidFill>
                  <a:srgbClr val="434343"/>
                </a:solidFill>
                <a:latin typeface="Roboto"/>
                <a:ea typeface="Roboto"/>
                <a:cs typeface="Roboto"/>
                <a:sym typeface="Roboto"/>
              </a:rPr>
              <a:t>Children have not been able to engage with anything where they have responsibilities due to the restrictions.</a:t>
            </a:r>
            <a:endParaRPr sz="1200" dirty="0">
              <a:solidFill>
                <a:srgbClr val="434343"/>
              </a:solidFill>
              <a:latin typeface="Roboto"/>
              <a:ea typeface="Roboto"/>
              <a:cs typeface="Roboto"/>
              <a:sym typeface="Roboto"/>
            </a:endParaRPr>
          </a:p>
        </p:txBody>
      </p:sp>
      <p:sp>
        <p:nvSpPr>
          <p:cNvPr id="2" name="TextBox 1">
            <a:extLst>
              <a:ext uri="{FF2B5EF4-FFF2-40B4-BE49-F238E27FC236}">
                <a16:creationId xmlns:a16="http://schemas.microsoft.com/office/drawing/2014/main" id="{ED7A8EF6-02E4-4544-8C32-31FA13781406}"/>
              </a:ext>
            </a:extLst>
          </p:cNvPr>
          <p:cNvSpPr txBox="1"/>
          <p:nvPr/>
        </p:nvSpPr>
        <p:spPr>
          <a:xfrm>
            <a:off x="116718" y="926374"/>
            <a:ext cx="3389748" cy="523220"/>
          </a:xfrm>
          <a:prstGeom prst="rect">
            <a:avLst/>
          </a:prstGeom>
          <a:noFill/>
        </p:spPr>
        <p:txBody>
          <a:bodyPr wrap="square" rtlCol="0">
            <a:spAutoFit/>
          </a:bodyPr>
          <a:lstStyle/>
          <a:p>
            <a:r>
              <a:rPr lang="en-GB" sz="2800" b="1" dirty="0">
                <a:solidFill>
                  <a:srgbClr val="69E781"/>
                </a:solidFill>
                <a:latin typeface="Roboto" panose="020B0604020202020204" charset="0"/>
                <a:ea typeface="Roboto" panose="020B0604020202020204" charset="0"/>
              </a:rPr>
              <a:t>Cultural Capital </a:t>
            </a:r>
          </a:p>
        </p:txBody>
      </p:sp>
    </p:spTree>
    <p:extLst>
      <p:ext uri="{BB962C8B-B14F-4D97-AF65-F5344CB8AC3E}">
        <p14:creationId xmlns:p14="http://schemas.microsoft.com/office/powerpoint/2010/main" val="17569177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C04C5-2238-4333-9386-F668D88A2344}"/>
              </a:ext>
            </a:extLst>
          </p:cNvPr>
          <p:cNvSpPr>
            <a:spLocks noGrp="1"/>
          </p:cNvSpPr>
          <p:nvPr>
            <p:ph type="title"/>
          </p:nvPr>
        </p:nvSpPr>
        <p:spPr>
          <a:xfrm>
            <a:off x="590135" y="236392"/>
            <a:ext cx="7723500" cy="481200"/>
          </a:xfrm>
        </p:spPr>
        <p:txBody>
          <a:bodyPr/>
          <a:lstStyle/>
          <a:p>
            <a:r>
              <a:rPr lang="en-GB" dirty="0"/>
              <a:t>What did we do?</a:t>
            </a:r>
          </a:p>
        </p:txBody>
      </p:sp>
      <p:graphicFrame>
        <p:nvGraphicFramePr>
          <p:cNvPr id="3" name="Table 2">
            <a:extLst>
              <a:ext uri="{FF2B5EF4-FFF2-40B4-BE49-F238E27FC236}">
                <a16:creationId xmlns:a16="http://schemas.microsoft.com/office/drawing/2014/main" id="{4E37BA10-AEB4-41B5-A8FB-F982D0C12533}"/>
              </a:ext>
            </a:extLst>
          </p:cNvPr>
          <p:cNvGraphicFramePr>
            <a:graphicFrameLocks noGrp="1"/>
          </p:cNvGraphicFramePr>
          <p:nvPr>
            <p:extLst>
              <p:ext uri="{D42A27DB-BD31-4B8C-83A1-F6EECF244321}">
                <p14:modId xmlns:p14="http://schemas.microsoft.com/office/powerpoint/2010/main" val="1852999332"/>
              </p:ext>
            </p:extLst>
          </p:nvPr>
        </p:nvGraphicFramePr>
        <p:xfrm>
          <a:off x="411591" y="717592"/>
          <a:ext cx="8320817" cy="4343237"/>
        </p:xfrm>
        <a:graphic>
          <a:graphicData uri="http://schemas.openxmlformats.org/drawingml/2006/table">
            <a:tbl>
              <a:tblPr firstRow="1" bandRow="1">
                <a:tableStyleId>{21E4AEA4-8DFA-4A89-87EB-49C32662AFE0}</a:tableStyleId>
              </a:tblPr>
              <a:tblGrid>
                <a:gridCol w="1216975">
                  <a:extLst>
                    <a:ext uri="{9D8B030D-6E8A-4147-A177-3AD203B41FA5}">
                      <a16:colId xmlns:a16="http://schemas.microsoft.com/office/drawing/2014/main" val="7434671"/>
                    </a:ext>
                  </a:extLst>
                </a:gridCol>
                <a:gridCol w="7103842">
                  <a:extLst>
                    <a:ext uri="{9D8B030D-6E8A-4147-A177-3AD203B41FA5}">
                      <a16:colId xmlns:a16="http://schemas.microsoft.com/office/drawing/2014/main" val="195839853"/>
                    </a:ext>
                  </a:extLst>
                </a:gridCol>
              </a:tblGrid>
              <a:tr h="297017">
                <a:tc>
                  <a:txBody>
                    <a:bodyPr/>
                    <a:lstStyle/>
                    <a:p>
                      <a:r>
                        <a:rPr lang="en-GB" sz="1100" dirty="0"/>
                        <a:t>Area</a:t>
                      </a:r>
                    </a:p>
                  </a:txBody>
                  <a:tcPr/>
                </a:tc>
                <a:tc>
                  <a:txBody>
                    <a:bodyPr/>
                    <a:lstStyle/>
                    <a:p>
                      <a:endParaRPr lang="en-GB" sz="1100"/>
                    </a:p>
                  </a:txBody>
                  <a:tcPr/>
                </a:tc>
                <a:extLst>
                  <a:ext uri="{0D108BD9-81ED-4DB2-BD59-A6C34878D82A}">
                    <a16:rowId xmlns:a16="http://schemas.microsoft.com/office/drawing/2014/main" val="1364815141"/>
                  </a:ext>
                </a:extLst>
              </a:tr>
              <a:tr h="730361">
                <a:tc>
                  <a:txBody>
                    <a:bodyPr/>
                    <a:lstStyle/>
                    <a:p>
                      <a:r>
                        <a:rPr lang="en-GB" sz="1050" dirty="0"/>
                        <a:t>Covid</a:t>
                      </a:r>
                    </a:p>
                  </a:txBody>
                  <a:tcPr/>
                </a:tc>
                <a:tc>
                  <a:txBody>
                    <a:bodyPr/>
                    <a:lstStyle/>
                    <a:p>
                      <a:r>
                        <a:rPr lang="en-GB" sz="1050" dirty="0"/>
                        <a:t>Implementation of a recovery curriculum</a:t>
                      </a:r>
                    </a:p>
                    <a:p>
                      <a:r>
                        <a:rPr lang="en-GB" sz="1050" dirty="0"/>
                        <a:t>Short term SIP</a:t>
                      </a:r>
                    </a:p>
                    <a:p>
                      <a:r>
                        <a:rPr lang="en-GB" sz="1050" dirty="0"/>
                        <a:t>Use of the ready to progress materials in maths</a:t>
                      </a:r>
                    </a:p>
                    <a:p>
                      <a:r>
                        <a:rPr lang="en-GB" sz="1050" dirty="0"/>
                        <a:t>School developing their own ready to progress materials</a:t>
                      </a:r>
                    </a:p>
                  </a:txBody>
                  <a:tcPr/>
                </a:tc>
                <a:extLst>
                  <a:ext uri="{0D108BD9-81ED-4DB2-BD59-A6C34878D82A}">
                    <a16:rowId xmlns:a16="http://schemas.microsoft.com/office/drawing/2014/main" val="1282455571"/>
                  </a:ext>
                </a:extLst>
              </a:tr>
              <a:tr h="730361">
                <a:tc>
                  <a:txBody>
                    <a:bodyPr/>
                    <a:lstStyle/>
                    <a:p>
                      <a:r>
                        <a:rPr lang="en-GB" sz="1050" dirty="0"/>
                        <a:t>Experiences</a:t>
                      </a:r>
                    </a:p>
                  </a:txBody>
                  <a:tcPr/>
                </a:tc>
                <a:tc>
                  <a:txBody>
                    <a:bodyPr/>
                    <a:lstStyle/>
                    <a:p>
                      <a:r>
                        <a:rPr lang="en-GB" sz="1050" dirty="0"/>
                        <a:t>School trips reviewed and in place for the academic year</a:t>
                      </a:r>
                    </a:p>
                    <a:p>
                      <a:r>
                        <a:rPr lang="en-GB" sz="1050" dirty="0"/>
                        <a:t>Visits to places of worship planned across the year</a:t>
                      </a:r>
                    </a:p>
                    <a:p>
                      <a:r>
                        <a:rPr lang="en-GB" sz="1050" dirty="0"/>
                        <a:t>Work with local PE networks to provide a range of opportunities – Leicester Riders, Mini Bikers, Netball Coaches, Tri- golf, football tournaments</a:t>
                      </a:r>
                    </a:p>
                    <a:p>
                      <a:r>
                        <a:rPr lang="en-GB" sz="1050" dirty="0"/>
                        <a:t>Visitors into school – people of faiths, people with aspirational jobs</a:t>
                      </a:r>
                    </a:p>
                    <a:p>
                      <a:r>
                        <a:rPr lang="en-GB" sz="1050" dirty="0"/>
                        <a:t>Going to Church and this planned in across the year</a:t>
                      </a:r>
                    </a:p>
                    <a:p>
                      <a:r>
                        <a:rPr lang="en-GB" sz="1050" dirty="0"/>
                        <a:t>Music lessons on a weekly basis</a:t>
                      </a:r>
                    </a:p>
                    <a:p>
                      <a:r>
                        <a:rPr lang="en-GB" sz="1050" dirty="0"/>
                        <a:t>Drama and theatre groups in school – Year 2 Curve visit, December 2021, Year 5 – Theatre </a:t>
                      </a:r>
                      <a:r>
                        <a:rPr lang="en-GB" sz="1050" dirty="0" err="1"/>
                        <a:t>PiE</a:t>
                      </a:r>
                      <a:r>
                        <a:rPr lang="en-GB" sz="1050" dirty="0"/>
                        <a:t> – Air Pollution, November 2021</a:t>
                      </a:r>
                    </a:p>
                  </a:txBody>
                  <a:tcPr/>
                </a:tc>
                <a:extLst>
                  <a:ext uri="{0D108BD9-81ED-4DB2-BD59-A6C34878D82A}">
                    <a16:rowId xmlns:a16="http://schemas.microsoft.com/office/drawing/2014/main" val="80288910"/>
                  </a:ext>
                </a:extLst>
              </a:tr>
              <a:tr h="730361">
                <a:tc>
                  <a:txBody>
                    <a:bodyPr/>
                    <a:lstStyle/>
                    <a:p>
                      <a:r>
                        <a:rPr lang="en-GB" sz="1050" dirty="0"/>
                        <a:t>Pupil Responsibilities</a:t>
                      </a:r>
                    </a:p>
                  </a:txBody>
                  <a:tcPr/>
                </a:tc>
                <a:tc>
                  <a:txBody>
                    <a:bodyPr/>
                    <a:lstStyle/>
                    <a:p>
                      <a:r>
                        <a:rPr lang="en-GB" sz="1050" dirty="0"/>
                        <a:t>Reintroduction of school council and pupil ambassadors. First piece of work to be the anti-bullying policy update</a:t>
                      </a:r>
                    </a:p>
                    <a:p>
                      <a:r>
                        <a:rPr lang="en-GB" sz="1050" dirty="0"/>
                        <a:t>Start of Eco warriors across the school</a:t>
                      </a:r>
                    </a:p>
                    <a:p>
                      <a:r>
                        <a:rPr lang="en-GB" sz="1050" dirty="0"/>
                        <a:t>Enterprise opportunities – school stationery shop</a:t>
                      </a:r>
                    </a:p>
                    <a:p>
                      <a:r>
                        <a:rPr lang="en-GB" sz="1050" dirty="0"/>
                        <a:t>Sports Leaders</a:t>
                      </a:r>
                    </a:p>
                    <a:p>
                      <a:r>
                        <a:rPr lang="en-GB" sz="1050" dirty="0"/>
                        <a:t>Reading Buddies</a:t>
                      </a:r>
                    </a:p>
                  </a:txBody>
                  <a:tcPr/>
                </a:tc>
                <a:extLst>
                  <a:ext uri="{0D108BD9-81ED-4DB2-BD59-A6C34878D82A}">
                    <a16:rowId xmlns:a16="http://schemas.microsoft.com/office/drawing/2014/main" val="2393655970"/>
                  </a:ext>
                </a:extLst>
              </a:tr>
              <a:tr h="730361">
                <a:tc>
                  <a:txBody>
                    <a:bodyPr/>
                    <a:lstStyle/>
                    <a:p>
                      <a:r>
                        <a:rPr lang="en-GB" sz="1050" dirty="0"/>
                        <a:t>Mental Health and Wellbeing</a:t>
                      </a:r>
                    </a:p>
                  </a:txBody>
                  <a:tcPr/>
                </a:tc>
                <a:tc>
                  <a:txBody>
                    <a:bodyPr/>
                    <a:lstStyle/>
                    <a:p>
                      <a:r>
                        <a:rPr lang="en-GB" sz="1050" dirty="0"/>
                        <a:t>Use of new curriculum – Kapow wellbeing resources</a:t>
                      </a:r>
                    </a:p>
                    <a:p>
                      <a:r>
                        <a:rPr lang="en-GB" sz="1050" dirty="0"/>
                        <a:t>Regulation/calm down areas in every classroom</a:t>
                      </a:r>
                    </a:p>
                    <a:p>
                      <a:r>
                        <a:rPr lang="en-GB" sz="1050" dirty="0"/>
                        <a:t>Dedicated time each week to consider well-being</a:t>
                      </a:r>
                    </a:p>
                    <a:p>
                      <a:r>
                        <a:rPr lang="en-GB" sz="1050" dirty="0"/>
                        <a:t>Collective worships weekly on wellbeing</a:t>
                      </a:r>
                    </a:p>
                    <a:p>
                      <a:r>
                        <a:rPr lang="en-GB" sz="1050" dirty="0"/>
                        <a:t>Planned events across the year to raise awareness e.g. Positive Thinking Day, Wear Yellow</a:t>
                      </a:r>
                    </a:p>
                  </a:txBody>
                  <a:tcPr/>
                </a:tc>
                <a:extLst>
                  <a:ext uri="{0D108BD9-81ED-4DB2-BD59-A6C34878D82A}">
                    <a16:rowId xmlns:a16="http://schemas.microsoft.com/office/drawing/2014/main" val="2119848680"/>
                  </a:ext>
                </a:extLst>
              </a:tr>
            </a:tbl>
          </a:graphicData>
        </a:graphic>
      </p:graphicFrame>
    </p:spTree>
    <p:extLst>
      <p:ext uri="{BB962C8B-B14F-4D97-AF65-F5344CB8AC3E}">
        <p14:creationId xmlns:p14="http://schemas.microsoft.com/office/powerpoint/2010/main" val="35363316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FD384-7548-4A62-A869-4EBEC7CD92C6}"/>
              </a:ext>
            </a:extLst>
          </p:cNvPr>
          <p:cNvSpPr>
            <a:spLocks noGrp="1"/>
          </p:cNvSpPr>
          <p:nvPr>
            <p:ph type="title"/>
          </p:nvPr>
        </p:nvSpPr>
        <p:spPr>
          <a:solidFill>
            <a:srgbClr val="FF0000"/>
          </a:solidFill>
        </p:spPr>
        <p:txBody>
          <a:bodyPr/>
          <a:lstStyle/>
          <a:p>
            <a:r>
              <a:rPr lang="en-GB" dirty="0"/>
              <a:t>Autumn 2021</a:t>
            </a:r>
          </a:p>
        </p:txBody>
      </p:sp>
    </p:spTree>
    <p:extLst>
      <p:ext uri="{BB962C8B-B14F-4D97-AF65-F5344CB8AC3E}">
        <p14:creationId xmlns:p14="http://schemas.microsoft.com/office/powerpoint/2010/main" val="40673561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3B516-219B-41CC-8E64-31DC2E082807}"/>
              </a:ext>
            </a:extLst>
          </p:cNvPr>
          <p:cNvSpPr>
            <a:spLocks noGrp="1"/>
          </p:cNvSpPr>
          <p:nvPr>
            <p:ph type="title"/>
          </p:nvPr>
        </p:nvSpPr>
        <p:spPr>
          <a:xfrm>
            <a:off x="431840" y="458034"/>
            <a:ext cx="8520600" cy="841800"/>
          </a:xfrm>
        </p:spPr>
        <p:style>
          <a:lnRef idx="2">
            <a:schemeClr val="accent6"/>
          </a:lnRef>
          <a:fillRef idx="1">
            <a:schemeClr val="lt1"/>
          </a:fillRef>
          <a:effectRef idx="0">
            <a:schemeClr val="accent6"/>
          </a:effectRef>
          <a:fontRef idx="minor">
            <a:schemeClr val="dk1"/>
          </a:fontRef>
        </p:style>
        <p:txBody>
          <a:bodyPr/>
          <a:lstStyle/>
          <a:p>
            <a:r>
              <a:rPr lang="en-GB" dirty="0"/>
              <a:t>What does the curriculum look like now?</a:t>
            </a:r>
          </a:p>
        </p:txBody>
      </p:sp>
      <p:graphicFrame>
        <p:nvGraphicFramePr>
          <p:cNvPr id="3" name="Diagram 2">
            <a:extLst>
              <a:ext uri="{FF2B5EF4-FFF2-40B4-BE49-F238E27FC236}">
                <a16:creationId xmlns:a16="http://schemas.microsoft.com/office/drawing/2014/main" id="{70E9C3EA-FB29-42E4-908A-63DA5FF036F0}"/>
              </a:ext>
            </a:extLst>
          </p:cNvPr>
          <p:cNvGraphicFramePr/>
          <p:nvPr>
            <p:extLst>
              <p:ext uri="{D42A27DB-BD31-4B8C-83A1-F6EECF244321}">
                <p14:modId xmlns:p14="http://schemas.microsoft.com/office/powerpoint/2010/main" val="2379805474"/>
              </p:ext>
            </p:extLst>
          </p:nvPr>
        </p:nvGraphicFramePr>
        <p:xfrm>
          <a:off x="616274" y="1423304"/>
          <a:ext cx="8027142" cy="3262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5767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28"/>
        <p:cNvGrpSpPr/>
        <p:nvPr/>
      </p:nvGrpSpPr>
      <p:grpSpPr>
        <a:xfrm>
          <a:off x="0" y="0"/>
          <a:ext cx="0" cy="0"/>
          <a:chOff x="0" y="0"/>
          <a:chExt cx="0" cy="0"/>
        </a:xfrm>
      </p:grpSpPr>
      <p:grpSp>
        <p:nvGrpSpPr>
          <p:cNvPr id="1429" name="Google Shape;1429;p37"/>
          <p:cNvGrpSpPr/>
          <p:nvPr/>
        </p:nvGrpSpPr>
        <p:grpSpPr>
          <a:xfrm>
            <a:off x="613175" y="0"/>
            <a:ext cx="7657558" cy="5143570"/>
            <a:chOff x="613175" y="0"/>
            <a:chExt cx="7657558" cy="5143570"/>
          </a:xfrm>
        </p:grpSpPr>
        <p:sp>
          <p:nvSpPr>
            <p:cNvPr id="1430" name="Google Shape;1430;p37"/>
            <p:cNvSpPr/>
            <p:nvPr/>
          </p:nvSpPr>
          <p:spPr>
            <a:xfrm>
              <a:off x="613175" y="0"/>
              <a:ext cx="7657558" cy="5143570"/>
            </a:xfrm>
            <a:custGeom>
              <a:avLst/>
              <a:gdLst/>
              <a:ahLst/>
              <a:cxnLst/>
              <a:rect l="l" t="t" r="r" b="b"/>
              <a:pathLst>
                <a:path w="239280" h="160724" extrusionOk="0">
                  <a:moveTo>
                    <a:pt x="0" y="160723"/>
                  </a:moveTo>
                  <a:lnTo>
                    <a:pt x="178630" y="102192"/>
                  </a:lnTo>
                  <a:cubicBezTo>
                    <a:pt x="180404" y="101656"/>
                    <a:pt x="180618" y="99596"/>
                    <a:pt x="178951" y="98811"/>
                  </a:cubicBezTo>
                  <a:lnTo>
                    <a:pt x="119694" y="71843"/>
                  </a:lnTo>
                  <a:lnTo>
                    <a:pt x="113717" y="69105"/>
                  </a:lnTo>
                  <a:cubicBezTo>
                    <a:pt x="110585" y="67688"/>
                    <a:pt x="111121" y="63842"/>
                    <a:pt x="114574" y="63032"/>
                  </a:cubicBezTo>
                  <a:lnTo>
                    <a:pt x="120801" y="61568"/>
                  </a:lnTo>
                  <a:lnTo>
                    <a:pt x="216051" y="39232"/>
                  </a:lnTo>
                  <a:cubicBezTo>
                    <a:pt x="217253" y="38946"/>
                    <a:pt x="217361" y="37529"/>
                    <a:pt x="216158" y="37136"/>
                  </a:cubicBezTo>
                  <a:lnTo>
                    <a:pt x="160877" y="19027"/>
                  </a:lnTo>
                  <a:lnTo>
                    <a:pt x="160806" y="18991"/>
                  </a:lnTo>
                  <a:cubicBezTo>
                    <a:pt x="159425" y="18527"/>
                    <a:pt x="159460" y="16860"/>
                    <a:pt x="160913" y="16467"/>
                  </a:cubicBezTo>
                  <a:lnTo>
                    <a:pt x="160913" y="16467"/>
                  </a:lnTo>
                  <a:lnTo>
                    <a:pt x="221278" y="1"/>
                  </a:lnTo>
                  <a:lnTo>
                    <a:pt x="168855" y="16932"/>
                  </a:lnTo>
                  <a:cubicBezTo>
                    <a:pt x="168069" y="17182"/>
                    <a:pt x="168069" y="18110"/>
                    <a:pt x="168890" y="18313"/>
                  </a:cubicBezTo>
                  <a:lnTo>
                    <a:pt x="233791" y="35708"/>
                  </a:lnTo>
                  <a:lnTo>
                    <a:pt x="236399" y="36422"/>
                  </a:lnTo>
                  <a:cubicBezTo>
                    <a:pt x="239244" y="37172"/>
                    <a:pt x="239280" y="40518"/>
                    <a:pt x="236434" y="41327"/>
                  </a:cubicBezTo>
                  <a:lnTo>
                    <a:pt x="233625" y="42078"/>
                  </a:lnTo>
                  <a:lnTo>
                    <a:pt x="144875" y="66652"/>
                  </a:lnTo>
                  <a:cubicBezTo>
                    <a:pt x="143351" y="67081"/>
                    <a:pt x="143244" y="68795"/>
                    <a:pt x="144661" y="69355"/>
                  </a:cubicBezTo>
                  <a:lnTo>
                    <a:pt x="210360" y="95322"/>
                  </a:lnTo>
                  <a:lnTo>
                    <a:pt x="220313" y="99239"/>
                  </a:lnTo>
                  <a:cubicBezTo>
                    <a:pt x="223802" y="100620"/>
                    <a:pt x="223623" y="104788"/>
                    <a:pt x="220063" y="105990"/>
                  </a:cubicBezTo>
                  <a:lnTo>
                    <a:pt x="209431" y="109550"/>
                  </a:lnTo>
                  <a:lnTo>
                    <a:pt x="53197" y="160723"/>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1" name="Google Shape;1431;p37"/>
            <p:cNvSpPr/>
            <p:nvPr/>
          </p:nvSpPr>
          <p:spPr>
            <a:xfrm>
              <a:off x="2445901" y="4711376"/>
              <a:ext cx="143659" cy="69381"/>
            </a:xfrm>
            <a:custGeom>
              <a:avLst/>
              <a:gdLst/>
              <a:ahLst/>
              <a:cxnLst/>
              <a:rect l="l" t="t" r="r" b="b"/>
              <a:pathLst>
                <a:path w="4489" h="2168" extrusionOk="0">
                  <a:moveTo>
                    <a:pt x="4203" y="0"/>
                  </a:moveTo>
                  <a:lnTo>
                    <a:pt x="0" y="1346"/>
                  </a:lnTo>
                  <a:lnTo>
                    <a:pt x="286" y="2167"/>
                  </a:lnTo>
                  <a:lnTo>
                    <a:pt x="4489" y="810"/>
                  </a:lnTo>
                  <a:lnTo>
                    <a:pt x="420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2" name="Google Shape;1432;p37"/>
            <p:cNvSpPr/>
            <p:nvPr/>
          </p:nvSpPr>
          <p:spPr>
            <a:xfrm>
              <a:off x="2715647" y="4626027"/>
              <a:ext cx="142539" cy="69381"/>
            </a:xfrm>
            <a:custGeom>
              <a:avLst/>
              <a:gdLst/>
              <a:ahLst/>
              <a:cxnLst/>
              <a:rect l="l" t="t" r="r" b="b"/>
              <a:pathLst>
                <a:path w="4454" h="2168" extrusionOk="0">
                  <a:moveTo>
                    <a:pt x="4204" y="0"/>
                  </a:moveTo>
                  <a:lnTo>
                    <a:pt x="1" y="1346"/>
                  </a:lnTo>
                  <a:lnTo>
                    <a:pt x="251" y="2167"/>
                  </a:lnTo>
                  <a:lnTo>
                    <a:pt x="4454" y="810"/>
                  </a:lnTo>
                  <a:lnTo>
                    <a:pt x="42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3" name="Google Shape;1433;p37"/>
            <p:cNvSpPr/>
            <p:nvPr/>
          </p:nvSpPr>
          <p:spPr>
            <a:xfrm>
              <a:off x="2984272" y="4540677"/>
              <a:ext cx="143691" cy="68229"/>
            </a:xfrm>
            <a:custGeom>
              <a:avLst/>
              <a:gdLst/>
              <a:ahLst/>
              <a:cxnLst/>
              <a:rect l="l" t="t" r="r" b="b"/>
              <a:pathLst>
                <a:path w="4490" h="2132" extrusionOk="0">
                  <a:moveTo>
                    <a:pt x="4204" y="0"/>
                  </a:moveTo>
                  <a:lnTo>
                    <a:pt x="1" y="1310"/>
                  </a:lnTo>
                  <a:lnTo>
                    <a:pt x="251" y="2132"/>
                  </a:lnTo>
                  <a:lnTo>
                    <a:pt x="4489" y="774"/>
                  </a:lnTo>
                  <a:lnTo>
                    <a:pt x="42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4" name="Google Shape;1434;p37"/>
            <p:cNvSpPr/>
            <p:nvPr/>
          </p:nvSpPr>
          <p:spPr>
            <a:xfrm>
              <a:off x="3254049" y="4454944"/>
              <a:ext cx="142539" cy="68613"/>
            </a:xfrm>
            <a:custGeom>
              <a:avLst/>
              <a:gdLst/>
              <a:ahLst/>
              <a:cxnLst/>
              <a:rect l="l" t="t" r="r" b="b"/>
              <a:pathLst>
                <a:path w="4454" h="2144" extrusionOk="0">
                  <a:moveTo>
                    <a:pt x="4203" y="0"/>
                  </a:moveTo>
                  <a:lnTo>
                    <a:pt x="0" y="1322"/>
                  </a:lnTo>
                  <a:lnTo>
                    <a:pt x="250" y="2144"/>
                  </a:lnTo>
                  <a:lnTo>
                    <a:pt x="4453" y="786"/>
                  </a:lnTo>
                  <a:lnTo>
                    <a:pt x="420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5" name="Google Shape;1435;p37"/>
            <p:cNvSpPr/>
            <p:nvPr/>
          </p:nvSpPr>
          <p:spPr>
            <a:xfrm>
              <a:off x="1393865" y="5045926"/>
              <a:ext cx="143691" cy="69349"/>
            </a:xfrm>
            <a:custGeom>
              <a:avLst/>
              <a:gdLst/>
              <a:ahLst/>
              <a:cxnLst/>
              <a:rect l="l" t="t" r="r" b="b"/>
              <a:pathLst>
                <a:path w="4490" h="2167" extrusionOk="0">
                  <a:moveTo>
                    <a:pt x="4204" y="0"/>
                  </a:moveTo>
                  <a:lnTo>
                    <a:pt x="1" y="1345"/>
                  </a:lnTo>
                  <a:lnTo>
                    <a:pt x="287" y="2167"/>
                  </a:lnTo>
                  <a:lnTo>
                    <a:pt x="4490" y="810"/>
                  </a:lnTo>
                  <a:lnTo>
                    <a:pt x="42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6" name="Google Shape;1436;p37"/>
            <p:cNvSpPr/>
            <p:nvPr/>
          </p:nvSpPr>
          <p:spPr>
            <a:xfrm>
              <a:off x="1664027" y="4960576"/>
              <a:ext cx="142155" cy="69349"/>
            </a:xfrm>
            <a:custGeom>
              <a:avLst/>
              <a:gdLst/>
              <a:ahLst/>
              <a:cxnLst/>
              <a:rect l="l" t="t" r="r" b="b"/>
              <a:pathLst>
                <a:path w="4442" h="2167" extrusionOk="0">
                  <a:moveTo>
                    <a:pt x="4192" y="0"/>
                  </a:moveTo>
                  <a:lnTo>
                    <a:pt x="1" y="1345"/>
                  </a:lnTo>
                  <a:lnTo>
                    <a:pt x="239" y="2167"/>
                  </a:lnTo>
                  <a:lnTo>
                    <a:pt x="4442" y="810"/>
                  </a:lnTo>
                  <a:lnTo>
                    <a:pt x="419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7" name="Google Shape;1437;p37"/>
            <p:cNvSpPr/>
            <p:nvPr/>
          </p:nvSpPr>
          <p:spPr>
            <a:xfrm>
              <a:off x="1932652" y="4875227"/>
              <a:ext cx="143307" cy="68229"/>
            </a:xfrm>
            <a:custGeom>
              <a:avLst/>
              <a:gdLst/>
              <a:ahLst/>
              <a:cxnLst/>
              <a:rect l="l" t="t" r="r" b="b"/>
              <a:pathLst>
                <a:path w="4478" h="2132" extrusionOk="0">
                  <a:moveTo>
                    <a:pt x="4191" y="0"/>
                  </a:moveTo>
                  <a:lnTo>
                    <a:pt x="0" y="1310"/>
                  </a:lnTo>
                  <a:lnTo>
                    <a:pt x="239" y="2131"/>
                  </a:lnTo>
                  <a:lnTo>
                    <a:pt x="4477" y="774"/>
                  </a:lnTo>
                  <a:lnTo>
                    <a:pt x="419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8" name="Google Shape;1438;p37"/>
            <p:cNvSpPr/>
            <p:nvPr/>
          </p:nvSpPr>
          <p:spPr>
            <a:xfrm>
              <a:off x="2202430" y="4789877"/>
              <a:ext cx="142123" cy="68229"/>
            </a:xfrm>
            <a:custGeom>
              <a:avLst/>
              <a:gdLst/>
              <a:ahLst/>
              <a:cxnLst/>
              <a:rect l="l" t="t" r="r" b="b"/>
              <a:pathLst>
                <a:path w="4441" h="2132" extrusionOk="0">
                  <a:moveTo>
                    <a:pt x="4191" y="0"/>
                  </a:moveTo>
                  <a:lnTo>
                    <a:pt x="0" y="1310"/>
                  </a:lnTo>
                  <a:lnTo>
                    <a:pt x="238" y="2131"/>
                  </a:lnTo>
                  <a:lnTo>
                    <a:pt x="4441" y="774"/>
                  </a:lnTo>
                  <a:lnTo>
                    <a:pt x="419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9" name="Google Shape;1439;p37"/>
            <p:cNvSpPr/>
            <p:nvPr/>
          </p:nvSpPr>
          <p:spPr>
            <a:xfrm>
              <a:off x="3522675" y="4369594"/>
              <a:ext cx="142507" cy="67461"/>
            </a:xfrm>
            <a:custGeom>
              <a:avLst/>
              <a:gdLst/>
              <a:ahLst/>
              <a:cxnLst/>
              <a:rect l="l" t="t" r="r" b="b"/>
              <a:pathLst>
                <a:path w="4453" h="2108" extrusionOk="0">
                  <a:moveTo>
                    <a:pt x="4203" y="0"/>
                  </a:moveTo>
                  <a:lnTo>
                    <a:pt x="0" y="1322"/>
                  </a:lnTo>
                  <a:lnTo>
                    <a:pt x="250" y="2108"/>
                  </a:lnTo>
                  <a:lnTo>
                    <a:pt x="4453" y="751"/>
                  </a:lnTo>
                  <a:lnTo>
                    <a:pt x="420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0" name="Google Shape;1440;p37"/>
            <p:cNvSpPr/>
            <p:nvPr/>
          </p:nvSpPr>
          <p:spPr>
            <a:xfrm>
              <a:off x="3792420" y="4283092"/>
              <a:ext cx="142539" cy="67493"/>
            </a:xfrm>
            <a:custGeom>
              <a:avLst/>
              <a:gdLst/>
              <a:ahLst/>
              <a:cxnLst/>
              <a:rect l="l" t="t" r="r" b="b"/>
              <a:pathLst>
                <a:path w="4454" h="2109" extrusionOk="0">
                  <a:moveTo>
                    <a:pt x="4204" y="1"/>
                  </a:moveTo>
                  <a:lnTo>
                    <a:pt x="1" y="1358"/>
                  </a:lnTo>
                  <a:lnTo>
                    <a:pt x="251" y="2108"/>
                  </a:lnTo>
                  <a:lnTo>
                    <a:pt x="4454" y="787"/>
                  </a:lnTo>
                  <a:lnTo>
                    <a:pt x="42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1" name="Google Shape;1441;p37"/>
            <p:cNvSpPr/>
            <p:nvPr/>
          </p:nvSpPr>
          <p:spPr>
            <a:xfrm>
              <a:off x="4061046" y="4197743"/>
              <a:ext cx="142539" cy="67493"/>
            </a:xfrm>
            <a:custGeom>
              <a:avLst/>
              <a:gdLst/>
              <a:ahLst/>
              <a:cxnLst/>
              <a:rect l="l" t="t" r="r" b="b"/>
              <a:pathLst>
                <a:path w="4454" h="2109" extrusionOk="0">
                  <a:moveTo>
                    <a:pt x="4204" y="1"/>
                  </a:moveTo>
                  <a:lnTo>
                    <a:pt x="1" y="1358"/>
                  </a:lnTo>
                  <a:lnTo>
                    <a:pt x="251" y="2108"/>
                  </a:lnTo>
                  <a:lnTo>
                    <a:pt x="4454" y="751"/>
                  </a:lnTo>
                  <a:lnTo>
                    <a:pt x="42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2" name="Google Shape;1442;p37"/>
            <p:cNvSpPr/>
            <p:nvPr/>
          </p:nvSpPr>
          <p:spPr>
            <a:xfrm>
              <a:off x="4330823" y="4112393"/>
              <a:ext cx="142539" cy="66341"/>
            </a:xfrm>
            <a:custGeom>
              <a:avLst/>
              <a:gdLst/>
              <a:ahLst/>
              <a:cxnLst/>
              <a:rect l="l" t="t" r="r" b="b"/>
              <a:pathLst>
                <a:path w="4454" h="2073" extrusionOk="0">
                  <a:moveTo>
                    <a:pt x="4203" y="1"/>
                  </a:moveTo>
                  <a:lnTo>
                    <a:pt x="0" y="1358"/>
                  </a:lnTo>
                  <a:lnTo>
                    <a:pt x="215" y="2072"/>
                  </a:lnTo>
                  <a:lnTo>
                    <a:pt x="4453" y="715"/>
                  </a:lnTo>
                  <a:lnTo>
                    <a:pt x="420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3" name="Google Shape;1443;p37"/>
            <p:cNvSpPr/>
            <p:nvPr/>
          </p:nvSpPr>
          <p:spPr>
            <a:xfrm>
              <a:off x="4599448" y="4027044"/>
              <a:ext cx="142539" cy="66341"/>
            </a:xfrm>
            <a:custGeom>
              <a:avLst/>
              <a:gdLst/>
              <a:ahLst/>
              <a:cxnLst/>
              <a:rect l="l" t="t" r="r" b="b"/>
              <a:pathLst>
                <a:path w="4454" h="2073" extrusionOk="0">
                  <a:moveTo>
                    <a:pt x="4239" y="1"/>
                  </a:moveTo>
                  <a:lnTo>
                    <a:pt x="0" y="1358"/>
                  </a:lnTo>
                  <a:lnTo>
                    <a:pt x="250" y="2072"/>
                  </a:lnTo>
                  <a:lnTo>
                    <a:pt x="4453" y="715"/>
                  </a:lnTo>
                  <a:lnTo>
                    <a:pt x="423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4" name="Google Shape;1444;p37"/>
            <p:cNvSpPr/>
            <p:nvPr/>
          </p:nvSpPr>
          <p:spPr>
            <a:xfrm>
              <a:off x="4869194" y="3941694"/>
              <a:ext cx="141387" cy="64805"/>
            </a:xfrm>
            <a:custGeom>
              <a:avLst/>
              <a:gdLst/>
              <a:ahLst/>
              <a:cxnLst/>
              <a:rect l="l" t="t" r="r" b="b"/>
              <a:pathLst>
                <a:path w="4418" h="2025" extrusionOk="0">
                  <a:moveTo>
                    <a:pt x="4204" y="1"/>
                  </a:moveTo>
                  <a:lnTo>
                    <a:pt x="1" y="1322"/>
                  </a:lnTo>
                  <a:lnTo>
                    <a:pt x="215" y="2025"/>
                  </a:lnTo>
                  <a:lnTo>
                    <a:pt x="4418" y="679"/>
                  </a:lnTo>
                  <a:lnTo>
                    <a:pt x="42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5" name="Google Shape;1445;p37"/>
            <p:cNvSpPr/>
            <p:nvPr/>
          </p:nvSpPr>
          <p:spPr>
            <a:xfrm>
              <a:off x="5137819" y="3856345"/>
              <a:ext cx="142539" cy="64805"/>
            </a:xfrm>
            <a:custGeom>
              <a:avLst/>
              <a:gdLst/>
              <a:ahLst/>
              <a:cxnLst/>
              <a:rect l="l" t="t" r="r" b="b"/>
              <a:pathLst>
                <a:path w="4454" h="2025" extrusionOk="0">
                  <a:moveTo>
                    <a:pt x="4239" y="1"/>
                  </a:moveTo>
                  <a:lnTo>
                    <a:pt x="1" y="1322"/>
                  </a:lnTo>
                  <a:lnTo>
                    <a:pt x="215" y="2025"/>
                  </a:lnTo>
                  <a:lnTo>
                    <a:pt x="4454" y="679"/>
                  </a:lnTo>
                  <a:lnTo>
                    <a:pt x="423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6" name="Google Shape;1446;p37"/>
            <p:cNvSpPr/>
            <p:nvPr/>
          </p:nvSpPr>
          <p:spPr>
            <a:xfrm>
              <a:off x="5407596" y="3770995"/>
              <a:ext cx="141387" cy="63685"/>
            </a:xfrm>
            <a:custGeom>
              <a:avLst/>
              <a:gdLst/>
              <a:ahLst/>
              <a:cxnLst/>
              <a:rect l="l" t="t" r="r" b="b"/>
              <a:pathLst>
                <a:path w="4418" h="1990" extrusionOk="0">
                  <a:moveTo>
                    <a:pt x="4203" y="1"/>
                  </a:moveTo>
                  <a:lnTo>
                    <a:pt x="0" y="1322"/>
                  </a:lnTo>
                  <a:lnTo>
                    <a:pt x="215" y="1989"/>
                  </a:lnTo>
                  <a:lnTo>
                    <a:pt x="4418" y="644"/>
                  </a:lnTo>
                  <a:lnTo>
                    <a:pt x="420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7" name="Google Shape;1447;p37"/>
            <p:cNvSpPr/>
            <p:nvPr/>
          </p:nvSpPr>
          <p:spPr>
            <a:xfrm>
              <a:off x="5676222" y="3684526"/>
              <a:ext cx="141387" cy="63653"/>
            </a:xfrm>
            <a:custGeom>
              <a:avLst/>
              <a:gdLst/>
              <a:ahLst/>
              <a:cxnLst/>
              <a:rect l="l" t="t" r="r" b="b"/>
              <a:pathLst>
                <a:path w="4418" h="1989" extrusionOk="0">
                  <a:moveTo>
                    <a:pt x="4239" y="0"/>
                  </a:moveTo>
                  <a:lnTo>
                    <a:pt x="0" y="1357"/>
                  </a:lnTo>
                  <a:lnTo>
                    <a:pt x="215" y="1988"/>
                  </a:lnTo>
                  <a:lnTo>
                    <a:pt x="4418" y="679"/>
                  </a:lnTo>
                  <a:lnTo>
                    <a:pt x="423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8" name="Google Shape;1448;p37"/>
            <p:cNvSpPr/>
            <p:nvPr/>
          </p:nvSpPr>
          <p:spPr>
            <a:xfrm>
              <a:off x="5945967" y="3599176"/>
              <a:ext cx="141419" cy="63653"/>
            </a:xfrm>
            <a:custGeom>
              <a:avLst/>
              <a:gdLst/>
              <a:ahLst/>
              <a:cxnLst/>
              <a:rect l="l" t="t" r="r" b="b"/>
              <a:pathLst>
                <a:path w="4419" h="1989" extrusionOk="0">
                  <a:moveTo>
                    <a:pt x="4204" y="0"/>
                  </a:moveTo>
                  <a:lnTo>
                    <a:pt x="1" y="1357"/>
                  </a:lnTo>
                  <a:lnTo>
                    <a:pt x="215" y="1988"/>
                  </a:lnTo>
                  <a:lnTo>
                    <a:pt x="4418" y="643"/>
                  </a:lnTo>
                  <a:lnTo>
                    <a:pt x="42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9" name="Google Shape;1449;p37"/>
            <p:cNvSpPr/>
            <p:nvPr/>
          </p:nvSpPr>
          <p:spPr>
            <a:xfrm>
              <a:off x="6214593" y="3513827"/>
              <a:ext cx="141387" cy="62501"/>
            </a:xfrm>
            <a:custGeom>
              <a:avLst/>
              <a:gdLst/>
              <a:ahLst/>
              <a:cxnLst/>
              <a:rect l="l" t="t" r="r" b="b"/>
              <a:pathLst>
                <a:path w="4418" h="1953" extrusionOk="0">
                  <a:moveTo>
                    <a:pt x="4239" y="0"/>
                  </a:moveTo>
                  <a:lnTo>
                    <a:pt x="1" y="1346"/>
                  </a:lnTo>
                  <a:lnTo>
                    <a:pt x="215" y="1953"/>
                  </a:lnTo>
                  <a:lnTo>
                    <a:pt x="4418" y="643"/>
                  </a:lnTo>
                  <a:lnTo>
                    <a:pt x="423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0" name="Google Shape;1450;p37"/>
            <p:cNvSpPr/>
            <p:nvPr/>
          </p:nvSpPr>
          <p:spPr>
            <a:xfrm>
              <a:off x="6484370" y="3428477"/>
              <a:ext cx="141387" cy="62501"/>
            </a:xfrm>
            <a:custGeom>
              <a:avLst/>
              <a:gdLst/>
              <a:ahLst/>
              <a:cxnLst/>
              <a:rect l="l" t="t" r="r" b="b"/>
              <a:pathLst>
                <a:path w="4418" h="1953" extrusionOk="0">
                  <a:moveTo>
                    <a:pt x="4203" y="0"/>
                  </a:moveTo>
                  <a:lnTo>
                    <a:pt x="0" y="1310"/>
                  </a:lnTo>
                  <a:lnTo>
                    <a:pt x="179" y="1953"/>
                  </a:lnTo>
                  <a:lnTo>
                    <a:pt x="4418" y="607"/>
                  </a:lnTo>
                  <a:lnTo>
                    <a:pt x="420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1" name="Google Shape;1451;p37"/>
            <p:cNvSpPr/>
            <p:nvPr/>
          </p:nvSpPr>
          <p:spPr>
            <a:xfrm>
              <a:off x="6752995" y="3343128"/>
              <a:ext cx="141387" cy="61381"/>
            </a:xfrm>
            <a:custGeom>
              <a:avLst/>
              <a:gdLst/>
              <a:ahLst/>
              <a:cxnLst/>
              <a:rect l="l" t="t" r="r" b="b"/>
              <a:pathLst>
                <a:path w="4418" h="1918" extrusionOk="0">
                  <a:moveTo>
                    <a:pt x="4239" y="0"/>
                  </a:moveTo>
                  <a:lnTo>
                    <a:pt x="0" y="1310"/>
                  </a:lnTo>
                  <a:lnTo>
                    <a:pt x="215" y="1917"/>
                  </a:lnTo>
                  <a:lnTo>
                    <a:pt x="4418" y="572"/>
                  </a:lnTo>
                  <a:lnTo>
                    <a:pt x="423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452;p37"/>
            <p:cNvSpPr/>
            <p:nvPr/>
          </p:nvSpPr>
          <p:spPr>
            <a:xfrm>
              <a:off x="7022773" y="3192622"/>
              <a:ext cx="57156" cy="126538"/>
            </a:xfrm>
            <a:custGeom>
              <a:avLst/>
              <a:gdLst/>
              <a:ahLst/>
              <a:cxnLst/>
              <a:rect l="l" t="t" r="r" b="b"/>
              <a:pathLst>
                <a:path w="1786" h="3954" extrusionOk="0">
                  <a:moveTo>
                    <a:pt x="536" y="0"/>
                  </a:moveTo>
                  <a:lnTo>
                    <a:pt x="286" y="572"/>
                  </a:lnTo>
                  <a:cubicBezTo>
                    <a:pt x="572" y="715"/>
                    <a:pt x="822" y="893"/>
                    <a:pt x="964" y="1179"/>
                  </a:cubicBezTo>
                  <a:cubicBezTo>
                    <a:pt x="1107" y="1429"/>
                    <a:pt x="1179" y="1750"/>
                    <a:pt x="1143" y="2072"/>
                  </a:cubicBezTo>
                  <a:cubicBezTo>
                    <a:pt x="1107" y="2358"/>
                    <a:pt x="1000" y="2679"/>
                    <a:pt x="786" y="2881"/>
                  </a:cubicBezTo>
                  <a:cubicBezTo>
                    <a:pt x="572" y="3096"/>
                    <a:pt x="357" y="3274"/>
                    <a:pt x="0" y="3346"/>
                  </a:cubicBezTo>
                  <a:lnTo>
                    <a:pt x="179" y="3953"/>
                  </a:lnTo>
                  <a:cubicBezTo>
                    <a:pt x="572" y="3846"/>
                    <a:pt x="1000" y="3596"/>
                    <a:pt x="1250" y="3274"/>
                  </a:cubicBezTo>
                  <a:cubicBezTo>
                    <a:pt x="1536" y="2953"/>
                    <a:pt x="1715" y="2536"/>
                    <a:pt x="1750" y="2108"/>
                  </a:cubicBezTo>
                  <a:cubicBezTo>
                    <a:pt x="1786" y="1679"/>
                    <a:pt x="1715" y="1250"/>
                    <a:pt x="1500" y="857"/>
                  </a:cubicBezTo>
                  <a:cubicBezTo>
                    <a:pt x="1286" y="500"/>
                    <a:pt x="929" y="179"/>
                    <a:pt x="53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37"/>
            <p:cNvSpPr/>
            <p:nvPr/>
          </p:nvSpPr>
          <p:spPr>
            <a:xfrm>
              <a:off x="6772421" y="3082503"/>
              <a:ext cx="137963" cy="72806"/>
            </a:xfrm>
            <a:custGeom>
              <a:avLst/>
              <a:gdLst/>
              <a:ahLst/>
              <a:cxnLst/>
              <a:rect l="l" t="t" r="r" b="b"/>
              <a:pathLst>
                <a:path w="4311" h="2275" extrusionOk="0">
                  <a:moveTo>
                    <a:pt x="215" y="0"/>
                  </a:moveTo>
                  <a:lnTo>
                    <a:pt x="1" y="572"/>
                  </a:lnTo>
                  <a:lnTo>
                    <a:pt x="4061" y="2274"/>
                  </a:lnTo>
                  <a:lnTo>
                    <a:pt x="4311" y="1739"/>
                  </a:lnTo>
                  <a:lnTo>
                    <a:pt x="21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37"/>
            <p:cNvSpPr/>
            <p:nvPr/>
          </p:nvSpPr>
          <p:spPr>
            <a:xfrm>
              <a:off x="6512948" y="2972000"/>
              <a:ext cx="136811" cy="72806"/>
            </a:xfrm>
            <a:custGeom>
              <a:avLst/>
              <a:gdLst/>
              <a:ahLst/>
              <a:cxnLst/>
              <a:rect l="l" t="t" r="r" b="b"/>
              <a:pathLst>
                <a:path w="4275" h="2275" extrusionOk="0">
                  <a:moveTo>
                    <a:pt x="215" y="0"/>
                  </a:moveTo>
                  <a:lnTo>
                    <a:pt x="0" y="536"/>
                  </a:lnTo>
                  <a:lnTo>
                    <a:pt x="4060" y="2275"/>
                  </a:lnTo>
                  <a:lnTo>
                    <a:pt x="4275" y="1739"/>
                  </a:lnTo>
                  <a:lnTo>
                    <a:pt x="21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37"/>
            <p:cNvSpPr/>
            <p:nvPr/>
          </p:nvSpPr>
          <p:spPr>
            <a:xfrm>
              <a:off x="6252323" y="2861497"/>
              <a:ext cx="137579" cy="71686"/>
            </a:xfrm>
            <a:custGeom>
              <a:avLst/>
              <a:gdLst/>
              <a:ahLst/>
              <a:cxnLst/>
              <a:rect l="l" t="t" r="r" b="b"/>
              <a:pathLst>
                <a:path w="4299" h="2240" extrusionOk="0">
                  <a:moveTo>
                    <a:pt x="251" y="1"/>
                  </a:moveTo>
                  <a:lnTo>
                    <a:pt x="1" y="501"/>
                  </a:lnTo>
                  <a:lnTo>
                    <a:pt x="4096" y="2239"/>
                  </a:lnTo>
                  <a:lnTo>
                    <a:pt x="4299" y="1751"/>
                  </a:lnTo>
                  <a:lnTo>
                    <a:pt x="25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37"/>
            <p:cNvSpPr/>
            <p:nvPr/>
          </p:nvSpPr>
          <p:spPr>
            <a:xfrm>
              <a:off x="5992850" y="2750994"/>
              <a:ext cx="136427" cy="72070"/>
            </a:xfrm>
            <a:custGeom>
              <a:avLst/>
              <a:gdLst/>
              <a:ahLst/>
              <a:cxnLst/>
              <a:rect l="l" t="t" r="r" b="b"/>
              <a:pathLst>
                <a:path w="4263" h="2252" extrusionOk="0">
                  <a:moveTo>
                    <a:pt x="215" y="1"/>
                  </a:moveTo>
                  <a:lnTo>
                    <a:pt x="0" y="501"/>
                  </a:lnTo>
                  <a:lnTo>
                    <a:pt x="4049" y="2251"/>
                  </a:lnTo>
                  <a:lnTo>
                    <a:pt x="4263" y="1715"/>
                  </a:lnTo>
                  <a:lnTo>
                    <a:pt x="21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37"/>
            <p:cNvSpPr/>
            <p:nvPr/>
          </p:nvSpPr>
          <p:spPr>
            <a:xfrm>
              <a:off x="5733377" y="2640874"/>
              <a:ext cx="136427" cy="70534"/>
            </a:xfrm>
            <a:custGeom>
              <a:avLst/>
              <a:gdLst/>
              <a:ahLst/>
              <a:cxnLst/>
              <a:rect l="l" t="t" r="r" b="b"/>
              <a:pathLst>
                <a:path w="4263" h="2204" extrusionOk="0">
                  <a:moveTo>
                    <a:pt x="215" y="1"/>
                  </a:moveTo>
                  <a:lnTo>
                    <a:pt x="0" y="453"/>
                  </a:lnTo>
                  <a:lnTo>
                    <a:pt x="4048" y="2204"/>
                  </a:lnTo>
                  <a:lnTo>
                    <a:pt x="4263" y="1704"/>
                  </a:lnTo>
                  <a:lnTo>
                    <a:pt x="21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37"/>
            <p:cNvSpPr/>
            <p:nvPr/>
          </p:nvSpPr>
          <p:spPr>
            <a:xfrm>
              <a:off x="5473905" y="2530403"/>
              <a:ext cx="136427" cy="70502"/>
            </a:xfrm>
            <a:custGeom>
              <a:avLst/>
              <a:gdLst/>
              <a:ahLst/>
              <a:cxnLst/>
              <a:rect l="l" t="t" r="r" b="b"/>
              <a:pathLst>
                <a:path w="4263" h="2203" extrusionOk="0">
                  <a:moveTo>
                    <a:pt x="179" y="0"/>
                  </a:moveTo>
                  <a:lnTo>
                    <a:pt x="0" y="464"/>
                  </a:lnTo>
                  <a:lnTo>
                    <a:pt x="4048" y="2203"/>
                  </a:lnTo>
                  <a:lnTo>
                    <a:pt x="4263" y="1703"/>
                  </a:lnTo>
                  <a:lnTo>
                    <a:pt x="179"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459;p37"/>
            <p:cNvSpPr/>
            <p:nvPr/>
          </p:nvSpPr>
          <p:spPr>
            <a:xfrm>
              <a:off x="5214048" y="2418748"/>
              <a:ext cx="135659" cy="70534"/>
            </a:xfrm>
            <a:custGeom>
              <a:avLst/>
              <a:gdLst/>
              <a:ahLst/>
              <a:cxnLst/>
              <a:rect l="l" t="t" r="r" b="b"/>
              <a:pathLst>
                <a:path w="4239" h="2204" extrusionOk="0">
                  <a:moveTo>
                    <a:pt x="179" y="1"/>
                  </a:moveTo>
                  <a:lnTo>
                    <a:pt x="0" y="465"/>
                  </a:lnTo>
                  <a:lnTo>
                    <a:pt x="4060" y="2203"/>
                  </a:lnTo>
                  <a:lnTo>
                    <a:pt x="4239" y="1751"/>
                  </a:lnTo>
                  <a:lnTo>
                    <a:pt x="17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0" name="Google Shape;1460;p37"/>
            <p:cNvSpPr/>
            <p:nvPr/>
          </p:nvSpPr>
          <p:spPr>
            <a:xfrm>
              <a:off x="4953423" y="2308245"/>
              <a:ext cx="136811" cy="70918"/>
            </a:xfrm>
            <a:custGeom>
              <a:avLst/>
              <a:gdLst/>
              <a:ahLst/>
              <a:cxnLst/>
              <a:rect l="l" t="t" r="r" b="b"/>
              <a:pathLst>
                <a:path w="4275" h="2216" extrusionOk="0">
                  <a:moveTo>
                    <a:pt x="214" y="1"/>
                  </a:moveTo>
                  <a:lnTo>
                    <a:pt x="0" y="465"/>
                  </a:lnTo>
                  <a:lnTo>
                    <a:pt x="4060" y="2215"/>
                  </a:lnTo>
                  <a:lnTo>
                    <a:pt x="4275" y="1751"/>
                  </a:lnTo>
                  <a:lnTo>
                    <a:pt x="21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37"/>
            <p:cNvSpPr/>
            <p:nvPr/>
          </p:nvSpPr>
          <p:spPr>
            <a:xfrm>
              <a:off x="4693950" y="2198126"/>
              <a:ext cx="136811" cy="69381"/>
            </a:xfrm>
            <a:custGeom>
              <a:avLst/>
              <a:gdLst/>
              <a:ahLst/>
              <a:cxnLst/>
              <a:rect l="l" t="t" r="r" b="b"/>
              <a:pathLst>
                <a:path w="4275" h="2168" extrusionOk="0">
                  <a:moveTo>
                    <a:pt x="214" y="1"/>
                  </a:moveTo>
                  <a:lnTo>
                    <a:pt x="0" y="418"/>
                  </a:lnTo>
                  <a:cubicBezTo>
                    <a:pt x="357" y="596"/>
                    <a:pt x="679" y="703"/>
                    <a:pt x="1036" y="882"/>
                  </a:cubicBezTo>
                  <a:lnTo>
                    <a:pt x="2036" y="1311"/>
                  </a:lnTo>
                  <a:lnTo>
                    <a:pt x="4060" y="2168"/>
                  </a:lnTo>
                  <a:lnTo>
                    <a:pt x="4274" y="1739"/>
                  </a:lnTo>
                  <a:lnTo>
                    <a:pt x="2203" y="846"/>
                  </a:lnTo>
                  <a:lnTo>
                    <a:pt x="1214" y="418"/>
                  </a:lnTo>
                  <a:cubicBezTo>
                    <a:pt x="893" y="275"/>
                    <a:pt x="500" y="144"/>
                    <a:pt x="21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462;p37"/>
            <p:cNvSpPr/>
            <p:nvPr/>
          </p:nvSpPr>
          <p:spPr>
            <a:xfrm>
              <a:off x="4682494" y="2038500"/>
              <a:ext cx="141387" cy="53732"/>
            </a:xfrm>
            <a:custGeom>
              <a:avLst/>
              <a:gdLst/>
              <a:ahLst/>
              <a:cxnLst/>
              <a:rect l="l" t="t" r="r" b="b"/>
              <a:pathLst>
                <a:path w="4418" h="1679" extrusionOk="0">
                  <a:moveTo>
                    <a:pt x="4311" y="0"/>
                  </a:moveTo>
                  <a:lnTo>
                    <a:pt x="2144" y="536"/>
                  </a:lnTo>
                  <a:lnTo>
                    <a:pt x="1072" y="822"/>
                  </a:lnTo>
                  <a:cubicBezTo>
                    <a:pt x="715" y="893"/>
                    <a:pt x="322" y="1036"/>
                    <a:pt x="1" y="1322"/>
                  </a:cubicBezTo>
                  <a:lnTo>
                    <a:pt x="287" y="1679"/>
                  </a:lnTo>
                  <a:cubicBezTo>
                    <a:pt x="537" y="1465"/>
                    <a:pt x="822" y="1358"/>
                    <a:pt x="1215" y="1250"/>
                  </a:cubicBezTo>
                  <a:lnTo>
                    <a:pt x="2287" y="1000"/>
                  </a:lnTo>
                  <a:lnTo>
                    <a:pt x="4418" y="429"/>
                  </a:lnTo>
                  <a:lnTo>
                    <a:pt x="431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3" name="Google Shape;1463;p37"/>
            <p:cNvSpPr/>
            <p:nvPr/>
          </p:nvSpPr>
          <p:spPr>
            <a:xfrm>
              <a:off x="4956847" y="1969151"/>
              <a:ext cx="140235" cy="48036"/>
            </a:xfrm>
            <a:custGeom>
              <a:avLst/>
              <a:gdLst/>
              <a:ahLst/>
              <a:cxnLst/>
              <a:rect l="l" t="t" r="r" b="b"/>
              <a:pathLst>
                <a:path w="4382" h="1501" extrusionOk="0">
                  <a:moveTo>
                    <a:pt x="4275" y="0"/>
                  </a:moveTo>
                  <a:lnTo>
                    <a:pt x="0" y="1072"/>
                  </a:lnTo>
                  <a:lnTo>
                    <a:pt x="107" y="1500"/>
                  </a:lnTo>
                  <a:lnTo>
                    <a:pt x="4382" y="393"/>
                  </a:lnTo>
                  <a:lnTo>
                    <a:pt x="427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464;p37"/>
            <p:cNvSpPr/>
            <p:nvPr/>
          </p:nvSpPr>
          <p:spPr>
            <a:xfrm>
              <a:off x="5230049" y="1898651"/>
              <a:ext cx="140235" cy="48804"/>
            </a:xfrm>
            <a:custGeom>
              <a:avLst/>
              <a:gdLst/>
              <a:ahLst/>
              <a:cxnLst/>
              <a:rect l="l" t="t" r="r" b="b"/>
              <a:pathLst>
                <a:path w="4382" h="1525" extrusionOk="0">
                  <a:moveTo>
                    <a:pt x="4274" y="1"/>
                  </a:moveTo>
                  <a:lnTo>
                    <a:pt x="0" y="1108"/>
                  </a:lnTo>
                  <a:lnTo>
                    <a:pt x="107" y="1525"/>
                  </a:lnTo>
                  <a:lnTo>
                    <a:pt x="4382" y="429"/>
                  </a:lnTo>
                  <a:lnTo>
                    <a:pt x="427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5" name="Google Shape;1465;p37"/>
            <p:cNvSpPr/>
            <p:nvPr/>
          </p:nvSpPr>
          <p:spPr>
            <a:xfrm>
              <a:off x="5504371" y="1829302"/>
              <a:ext cx="140235" cy="47652"/>
            </a:xfrm>
            <a:custGeom>
              <a:avLst/>
              <a:gdLst/>
              <a:ahLst/>
              <a:cxnLst/>
              <a:rect l="l" t="t" r="r" b="b"/>
              <a:pathLst>
                <a:path w="4382" h="1489" extrusionOk="0">
                  <a:moveTo>
                    <a:pt x="4275" y="1"/>
                  </a:moveTo>
                  <a:lnTo>
                    <a:pt x="1" y="1060"/>
                  </a:lnTo>
                  <a:lnTo>
                    <a:pt x="108" y="1489"/>
                  </a:lnTo>
                  <a:lnTo>
                    <a:pt x="4382" y="394"/>
                  </a:lnTo>
                  <a:lnTo>
                    <a:pt x="427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6" name="Google Shape;1466;p37"/>
            <p:cNvSpPr/>
            <p:nvPr/>
          </p:nvSpPr>
          <p:spPr>
            <a:xfrm>
              <a:off x="5777572" y="1758450"/>
              <a:ext cx="140235" cy="48036"/>
            </a:xfrm>
            <a:custGeom>
              <a:avLst/>
              <a:gdLst/>
              <a:ahLst/>
              <a:cxnLst/>
              <a:rect l="l" t="t" r="r" b="b"/>
              <a:pathLst>
                <a:path w="4382" h="1501" extrusionOk="0">
                  <a:moveTo>
                    <a:pt x="4275" y="0"/>
                  </a:moveTo>
                  <a:lnTo>
                    <a:pt x="0" y="1107"/>
                  </a:lnTo>
                  <a:lnTo>
                    <a:pt x="108" y="1500"/>
                  </a:lnTo>
                  <a:lnTo>
                    <a:pt x="4382" y="393"/>
                  </a:lnTo>
                  <a:lnTo>
                    <a:pt x="427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7" name="Google Shape;1467;p37"/>
            <p:cNvSpPr/>
            <p:nvPr/>
          </p:nvSpPr>
          <p:spPr>
            <a:xfrm>
              <a:off x="6051894" y="1689101"/>
              <a:ext cx="139115" cy="46884"/>
            </a:xfrm>
            <a:custGeom>
              <a:avLst/>
              <a:gdLst/>
              <a:ahLst/>
              <a:cxnLst/>
              <a:rect l="l" t="t" r="r" b="b"/>
              <a:pathLst>
                <a:path w="4347" h="1465" extrusionOk="0">
                  <a:moveTo>
                    <a:pt x="4275" y="0"/>
                  </a:moveTo>
                  <a:lnTo>
                    <a:pt x="1" y="1107"/>
                  </a:lnTo>
                  <a:lnTo>
                    <a:pt x="72" y="1465"/>
                  </a:lnTo>
                  <a:lnTo>
                    <a:pt x="4347" y="357"/>
                  </a:lnTo>
                  <a:lnTo>
                    <a:pt x="427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8" name="Google Shape;1468;p37"/>
            <p:cNvSpPr/>
            <p:nvPr/>
          </p:nvSpPr>
          <p:spPr>
            <a:xfrm>
              <a:off x="6325096" y="1619753"/>
              <a:ext cx="140267" cy="45380"/>
            </a:xfrm>
            <a:custGeom>
              <a:avLst/>
              <a:gdLst/>
              <a:ahLst/>
              <a:cxnLst/>
              <a:rect l="l" t="t" r="r" b="b"/>
              <a:pathLst>
                <a:path w="4383" h="1418" extrusionOk="0">
                  <a:moveTo>
                    <a:pt x="4275" y="0"/>
                  </a:moveTo>
                  <a:lnTo>
                    <a:pt x="1" y="1072"/>
                  </a:lnTo>
                  <a:lnTo>
                    <a:pt x="108" y="1417"/>
                  </a:lnTo>
                  <a:lnTo>
                    <a:pt x="4382" y="322"/>
                  </a:lnTo>
                  <a:lnTo>
                    <a:pt x="427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9" name="Google Shape;1469;p37"/>
            <p:cNvSpPr/>
            <p:nvPr/>
          </p:nvSpPr>
          <p:spPr>
            <a:xfrm>
              <a:off x="6599449" y="1549252"/>
              <a:ext cx="139083" cy="45380"/>
            </a:xfrm>
            <a:custGeom>
              <a:avLst/>
              <a:gdLst/>
              <a:ahLst/>
              <a:cxnLst/>
              <a:rect l="l" t="t" r="r" b="b"/>
              <a:pathLst>
                <a:path w="4346" h="1418" extrusionOk="0">
                  <a:moveTo>
                    <a:pt x="4275" y="1"/>
                  </a:moveTo>
                  <a:lnTo>
                    <a:pt x="0" y="1096"/>
                  </a:lnTo>
                  <a:lnTo>
                    <a:pt x="72" y="1417"/>
                  </a:lnTo>
                  <a:lnTo>
                    <a:pt x="4346" y="322"/>
                  </a:lnTo>
                  <a:lnTo>
                    <a:pt x="427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0" name="Google Shape;1470;p37"/>
            <p:cNvSpPr/>
            <p:nvPr/>
          </p:nvSpPr>
          <p:spPr>
            <a:xfrm>
              <a:off x="6872619" y="1479904"/>
              <a:ext cx="140267" cy="45380"/>
            </a:xfrm>
            <a:custGeom>
              <a:avLst/>
              <a:gdLst/>
              <a:ahLst/>
              <a:cxnLst/>
              <a:rect l="l" t="t" r="r" b="b"/>
              <a:pathLst>
                <a:path w="4383" h="1418" extrusionOk="0">
                  <a:moveTo>
                    <a:pt x="4275" y="1"/>
                  </a:moveTo>
                  <a:lnTo>
                    <a:pt x="1" y="1060"/>
                  </a:lnTo>
                  <a:lnTo>
                    <a:pt x="72" y="1418"/>
                  </a:lnTo>
                  <a:lnTo>
                    <a:pt x="4382" y="310"/>
                  </a:lnTo>
                  <a:lnTo>
                    <a:pt x="4275"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1" name="Google Shape;1471;p37"/>
            <p:cNvSpPr/>
            <p:nvPr/>
          </p:nvSpPr>
          <p:spPr>
            <a:xfrm>
              <a:off x="7145821" y="1409051"/>
              <a:ext cx="139883" cy="45732"/>
            </a:xfrm>
            <a:custGeom>
              <a:avLst/>
              <a:gdLst/>
              <a:ahLst/>
              <a:cxnLst/>
              <a:rect l="l" t="t" r="r" b="b"/>
              <a:pathLst>
                <a:path w="4371" h="1429" extrusionOk="0">
                  <a:moveTo>
                    <a:pt x="4311" y="0"/>
                  </a:moveTo>
                  <a:lnTo>
                    <a:pt x="1" y="1107"/>
                  </a:lnTo>
                  <a:lnTo>
                    <a:pt x="108" y="1429"/>
                  </a:lnTo>
                  <a:lnTo>
                    <a:pt x="4370" y="322"/>
                  </a:lnTo>
                  <a:lnTo>
                    <a:pt x="431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2" name="Google Shape;1472;p37"/>
            <p:cNvSpPr/>
            <p:nvPr/>
          </p:nvSpPr>
          <p:spPr>
            <a:xfrm>
              <a:off x="7420174" y="1339702"/>
              <a:ext cx="138699" cy="44611"/>
            </a:xfrm>
            <a:custGeom>
              <a:avLst/>
              <a:gdLst/>
              <a:ahLst/>
              <a:cxnLst/>
              <a:rect l="l" t="t" r="r" b="b"/>
              <a:pathLst>
                <a:path w="4334" h="1394" extrusionOk="0">
                  <a:moveTo>
                    <a:pt x="4263" y="0"/>
                  </a:moveTo>
                  <a:lnTo>
                    <a:pt x="0" y="1107"/>
                  </a:lnTo>
                  <a:lnTo>
                    <a:pt x="72" y="1393"/>
                  </a:lnTo>
                  <a:lnTo>
                    <a:pt x="4334" y="286"/>
                  </a:lnTo>
                  <a:lnTo>
                    <a:pt x="426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3" name="Google Shape;1473;p37"/>
            <p:cNvSpPr/>
            <p:nvPr/>
          </p:nvSpPr>
          <p:spPr>
            <a:xfrm>
              <a:off x="7693376" y="1269202"/>
              <a:ext cx="139851" cy="44227"/>
            </a:xfrm>
            <a:custGeom>
              <a:avLst/>
              <a:gdLst/>
              <a:ahLst/>
              <a:cxnLst/>
              <a:rect l="l" t="t" r="r" b="b"/>
              <a:pathLst>
                <a:path w="4370" h="1382" extrusionOk="0">
                  <a:moveTo>
                    <a:pt x="4298" y="1"/>
                  </a:moveTo>
                  <a:lnTo>
                    <a:pt x="0" y="1096"/>
                  </a:lnTo>
                  <a:lnTo>
                    <a:pt x="71" y="1382"/>
                  </a:lnTo>
                  <a:lnTo>
                    <a:pt x="4370" y="286"/>
                  </a:lnTo>
                  <a:lnTo>
                    <a:pt x="4298"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474;p37"/>
            <p:cNvSpPr/>
            <p:nvPr/>
          </p:nvSpPr>
          <p:spPr>
            <a:xfrm>
              <a:off x="7745571" y="1140426"/>
              <a:ext cx="139083" cy="49188"/>
            </a:xfrm>
            <a:custGeom>
              <a:avLst/>
              <a:gdLst/>
              <a:ahLst/>
              <a:cxnLst/>
              <a:rect l="l" t="t" r="r" b="b"/>
              <a:pathLst>
                <a:path w="4346" h="1537" extrusionOk="0">
                  <a:moveTo>
                    <a:pt x="72" y="0"/>
                  </a:moveTo>
                  <a:lnTo>
                    <a:pt x="0" y="250"/>
                  </a:lnTo>
                  <a:lnTo>
                    <a:pt x="2108" y="893"/>
                  </a:lnTo>
                  <a:lnTo>
                    <a:pt x="3167" y="1215"/>
                  </a:lnTo>
                  <a:lnTo>
                    <a:pt x="3703" y="1358"/>
                  </a:lnTo>
                  <a:cubicBezTo>
                    <a:pt x="3882" y="1429"/>
                    <a:pt x="4060" y="1465"/>
                    <a:pt x="4203" y="1536"/>
                  </a:cubicBezTo>
                  <a:lnTo>
                    <a:pt x="4346" y="1286"/>
                  </a:lnTo>
                  <a:cubicBezTo>
                    <a:pt x="4167" y="1179"/>
                    <a:pt x="3953" y="1143"/>
                    <a:pt x="3774" y="1108"/>
                  </a:cubicBezTo>
                  <a:lnTo>
                    <a:pt x="3239" y="929"/>
                  </a:lnTo>
                  <a:lnTo>
                    <a:pt x="2215" y="643"/>
                  </a:lnTo>
                  <a:lnTo>
                    <a:pt x="7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475;p37"/>
            <p:cNvSpPr/>
            <p:nvPr/>
          </p:nvSpPr>
          <p:spPr>
            <a:xfrm>
              <a:off x="7474642" y="1060772"/>
              <a:ext cx="137963" cy="48068"/>
            </a:xfrm>
            <a:custGeom>
              <a:avLst/>
              <a:gdLst/>
              <a:ahLst/>
              <a:cxnLst/>
              <a:rect l="l" t="t" r="r" b="b"/>
              <a:pathLst>
                <a:path w="4311" h="1502" extrusionOk="0">
                  <a:moveTo>
                    <a:pt x="72" y="1"/>
                  </a:moveTo>
                  <a:lnTo>
                    <a:pt x="1" y="251"/>
                  </a:lnTo>
                  <a:lnTo>
                    <a:pt x="4239" y="1501"/>
                  </a:lnTo>
                  <a:lnTo>
                    <a:pt x="4311" y="1251"/>
                  </a:lnTo>
                  <a:lnTo>
                    <a:pt x="7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6" name="Google Shape;1476;p37"/>
            <p:cNvSpPr/>
            <p:nvPr/>
          </p:nvSpPr>
          <p:spPr>
            <a:xfrm>
              <a:off x="7203744" y="982303"/>
              <a:ext cx="137963" cy="46884"/>
            </a:xfrm>
            <a:custGeom>
              <a:avLst/>
              <a:gdLst/>
              <a:ahLst/>
              <a:cxnLst/>
              <a:rect l="l" t="t" r="r" b="b"/>
              <a:pathLst>
                <a:path w="4311" h="1465" extrusionOk="0">
                  <a:moveTo>
                    <a:pt x="72" y="0"/>
                  </a:moveTo>
                  <a:lnTo>
                    <a:pt x="0" y="214"/>
                  </a:lnTo>
                  <a:lnTo>
                    <a:pt x="4239" y="1465"/>
                  </a:lnTo>
                  <a:lnTo>
                    <a:pt x="4311" y="1250"/>
                  </a:lnTo>
                  <a:lnTo>
                    <a:pt x="7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477;p37"/>
            <p:cNvSpPr/>
            <p:nvPr/>
          </p:nvSpPr>
          <p:spPr>
            <a:xfrm>
              <a:off x="6932847" y="902650"/>
              <a:ext cx="137963" cy="46532"/>
            </a:xfrm>
            <a:custGeom>
              <a:avLst/>
              <a:gdLst/>
              <a:ahLst/>
              <a:cxnLst/>
              <a:rect l="l" t="t" r="r" b="b"/>
              <a:pathLst>
                <a:path w="4311" h="1454" extrusionOk="0">
                  <a:moveTo>
                    <a:pt x="72" y="1"/>
                  </a:moveTo>
                  <a:lnTo>
                    <a:pt x="0" y="215"/>
                  </a:lnTo>
                  <a:lnTo>
                    <a:pt x="4239" y="1453"/>
                  </a:lnTo>
                  <a:lnTo>
                    <a:pt x="4310" y="1251"/>
                  </a:lnTo>
                  <a:lnTo>
                    <a:pt x="7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478;p37"/>
            <p:cNvSpPr/>
            <p:nvPr/>
          </p:nvSpPr>
          <p:spPr>
            <a:xfrm>
              <a:off x="6661917" y="823029"/>
              <a:ext cx="136811" cy="46500"/>
            </a:xfrm>
            <a:custGeom>
              <a:avLst/>
              <a:gdLst/>
              <a:ahLst/>
              <a:cxnLst/>
              <a:rect l="l" t="t" r="r" b="b"/>
              <a:pathLst>
                <a:path w="4275" h="1453" extrusionOk="0">
                  <a:moveTo>
                    <a:pt x="37" y="0"/>
                  </a:moveTo>
                  <a:lnTo>
                    <a:pt x="1" y="215"/>
                  </a:lnTo>
                  <a:lnTo>
                    <a:pt x="4239" y="1453"/>
                  </a:lnTo>
                  <a:lnTo>
                    <a:pt x="4275" y="1239"/>
                  </a:lnTo>
                  <a:lnTo>
                    <a:pt x="3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479;p37"/>
            <p:cNvSpPr/>
            <p:nvPr/>
          </p:nvSpPr>
          <p:spPr>
            <a:xfrm>
              <a:off x="6391020" y="743376"/>
              <a:ext cx="136811" cy="46532"/>
            </a:xfrm>
            <a:custGeom>
              <a:avLst/>
              <a:gdLst/>
              <a:ahLst/>
              <a:cxnLst/>
              <a:rect l="l" t="t" r="r" b="b"/>
              <a:pathLst>
                <a:path w="4275" h="1454" extrusionOk="0">
                  <a:moveTo>
                    <a:pt x="36" y="1"/>
                  </a:moveTo>
                  <a:lnTo>
                    <a:pt x="0" y="180"/>
                  </a:lnTo>
                  <a:lnTo>
                    <a:pt x="4239" y="1454"/>
                  </a:lnTo>
                  <a:lnTo>
                    <a:pt x="4275" y="1239"/>
                  </a:lnTo>
                  <a:lnTo>
                    <a:pt x="36"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0" name="Google Shape;1480;p37"/>
            <p:cNvSpPr/>
            <p:nvPr/>
          </p:nvSpPr>
          <p:spPr>
            <a:xfrm>
              <a:off x="6120122" y="664907"/>
              <a:ext cx="136811" cy="44227"/>
            </a:xfrm>
            <a:custGeom>
              <a:avLst/>
              <a:gdLst/>
              <a:ahLst/>
              <a:cxnLst/>
              <a:rect l="l" t="t" r="r" b="b"/>
              <a:pathLst>
                <a:path w="4275" h="1382" extrusionOk="0">
                  <a:moveTo>
                    <a:pt x="36" y="0"/>
                  </a:moveTo>
                  <a:lnTo>
                    <a:pt x="0" y="143"/>
                  </a:lnTo>
                  <a:lnTo>
                    <a:pt x="4239" y="1381"/>
                  </a:lnTo>
                  <a:lnTo>
                    <a:pt x="4274" y="1203"/>
                  </a:lnTo>
                  <a:lnTo>
                    <a:pt x="36"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1" name="Google Shape;1481;p37"/>
            <p:cNvSpPr/>
            <p:nvPr/>
          </p:nvSpPr>
          <p:spPr>
            <a:xfrm>
              <a:off x="5867498" y="563556"/>
              <a:ext cx="118505" cy="65925"/>
            </a:xfrm>
            <a:custGeom>
              <a:avLst/>
              <a:gdLst/>
              <a:ahLst/>
              <a:cxnLst/>
              <a:rect l="l" t="t" r="r" b="b"/>
              <a:pathLst>
                <a:path w="3703" h="2060" extrusionOk="0">
                  <a:moveTo>
                    <a:pt x="0" y="0"/>
                  </a:moveTo>
                  <a:cubicBezTo>
                    <a:pt x="0" y="393"/>
                    <a:pt x="179" y="738"/>
                    <a:pt x="500" y="1024"/>
                  </a:cubicBezTo>
                  <a:cubicBezTo>
                    <a:pt x="643" y="1131"/>
                    <a:pt x="822" y="1238"/>
                    <a:pt x="1000" y="1274"/>
                  </a:cubicBezTo>
                  <a:lnTo>
                    <a:pt x="1536" y="1453"/>
                  </a:lnTo>
                  <a:lnTo>
                    <a:pt x="3667" y="2060"/>
                  </a:lnTo>
                  <a:lnTo>
                    <a:pt x="3703" y="1917"/>
                  </a:lnTo>
                  <a:lnTo>
                    <a:pt x="1572" y="1274"/>
                  </a:lnTo>
                  <a:cubicBezTo>
                    <a:pt x="1250" y="1167"/>
                    <a:pt x="858" y="1096"/>
                    <a:pt x="607" y="881"/>
                  </a:cubicBezTo>
                  <a:cubicBezTo>
                    <a:pt x="322" y="667"/>
                    <a:pt x="179" y="322"/>
                    <a:pt x="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2" name="Google Shape;1482;p37"/>
            <p:cNvSpPr/>
            <p:nvPr/>
          </p:nvSpPr>
          <p:spPr>
            <a:xfrm>
              <a:off x="5981426" y="456477"/>
              <a:ext cx="137579" cy="43075"/>
            </a:xfrm>
            <a:custGeom>
              <a:avLst/>
              <a:gdLst/>
              <a:ahLst/>
              <a:cxnLst/>
              <a:rect l="l" t="t" r="r" b="b"/>
              <a:pathLst>
                <a:path w="4299" h="1346" extrusionOk="0">
                  <a:moveTo>
                    <a:pt x="4263" y="1"/>
                  </a:moveTo>
                  <a:lnTo>
                    <a:pt x="0" y="1203"/>
                  </a:lnTo>
                  <a:lnTo>
                    <a:pt x="36" y="1346"/>
                  </a:lnTo>
                  <a:lnTo>
                    <a:pt x="4298" y="143"/>
                  </a:lnTo>
                  <a:lnTo>
                    <a:pt x="4263"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3" name="Google Shape;1483;p37"/>
            <p:cNvSpPr/>
            <p:nvPr/>
          </p:nvSpPr>
          <p:spPr>
            <a:xfrm>
              <a:off x="6253475" y="380281"/>
              <a:ext cx="136427" cy="41955"/>
            </a:xfrm>
            <a:custGeom>
              <a:avLst/>
              <a:gdLst/>
              <a:ahLst/>
              <a:cxnLst/>
              <a:rect l="l" t="t" r="r" b="b"/>
              <a:pathLst>
                <a:path w="4263" h="1311" extrusionOk="0">
                  <a:moveTo>
                    <a:pt x="4227" y="0"/>
                  </a:moveTo>
                  <a:lnTo>
                    <a:pt x="0" y="1167"/>
                  </a:lnTo>
                  <a:lnTo>
                    <a:pt x="36" y="1310"/>
                  </a:lnTo>
                  <a:lnTo>
                    <a:pt x="4263" y="72"/>
                  </a:lnTo>
                  <a:lnTo>
                    <a:pt x="422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484;p37"/>
            <p:cNvSpPr/>
            <p:nvPr/>
          </p:nvSpPr>
          <p:spPr>
            <a:xfrm>
              <a:off x="6525525" y="302932"/>
              <a:ext cx="136427" cy="40803"/>
            </a:xfrm>
            <a:custGeom>
              <a:avLst/>
              <a:gdLst/>
              <a:ahLst/>
              <a:cxnLst/>
              <a:rect l="l" t="t" r="r" b="b"/>
              <a:pathLst>
                <a:path w="4263" h="1275" extrusionOk="0">
                  <a:moveTo>
                    <a:pt x="4227" y="0"/>
                  </a:moveTo>
                  <a:lnTo>
                    <a:pt x="0" y="1203"/>
                  </a:lnTo>
                  <a:lnTo>
                    <a:pt x="0" y="1274"/>
                  </a:lnTo>
                  <a:lnTo>
                    <a:pt x="4263" y="72"/>
                  </a:lnTo>
                  <a:lnTo>
                    <a:pt x="422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485;p37"/>
            <p:cNvSpPr/>
            <p:nvPr/>
          </p:nvSpPr>
          <p:spPr>
            <a:xfrm>
              <a:off x="6797574" y="226351"/>
              <a:ext cx="135275" cy="40035"/>
            </a:xfrm>
            <a:custGeom>
              <a:avLst/>
              <a:gdLst/>
              <a:ahLst/>
              <a:cxnLst/>
              <a:rect l="l" t="t" r="r" b="b"/>
              <a:pathLst>
                <a:path w="4227" h="1251" extrusionOk="0">
                  <a:moveTo>
                    <a:pt x="4227" y="0"/>
                  </a:moveTo>
                  <a:lnTo>
                    <a:pt x="0" y="1179"/>
                  </a:lnTo>
                  <a:lnTo>
                    <a:pt x="0" y="1250"/>
                  </a:lnTo>
                  <a:lnTo>
                    <a:pt x="4227" y="36"/>
                  </a:lnTo>
                  <a:lnTo>
                    <a:pt x="4227"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486;p37"/>
            <p:cNvSpPr/>
            <p:nvPr/>
          </p:nvSpPr>
          <p:spPr>
            <a:xfrm>
              <a:off x="7068472" y="149002"/>
              <a:ext cx="136459" cy="40035"/>
            </a:xfrm>
            <a:custGeom>
              <a:avLst/>
              <a:gdLst/>
              <a:ahLst/>
              <a:cxnLst/>
              <a:rect l="l" t="t" r="r" b="b"/>
              <a:pathLst>
                <a:path w="4264" h="1251" extrusionOk="0">
                  <a:moveTo>
                    <a:pt x="4263" y="0"/>
                  </a:moveTo>
                  <a:lnTo>
                    <a:pt x="1" y="1215"/>
                  </a:lnTo>
                  <a:lnTo>
                    <a:pt x="36" y="1250"/>
                  </a:lnTo>
                  <a:lnTo>
                    <a:pt x="4263" y="36"/>
                  </a:lnTo>
                  <a:lnTo>
                    <a:pt x="426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487;p37"/>
            <p:cNvSpPr/>
            <p:nvPr/>
          </p:nvSpPr>
          <p:spPr>
            <a:xfrm>
              <a:off x="7340521" y="91078"/>
              <a:ext cx="68229" cy="19458"/>
            </a:xfrm>
            <a:custGeom>
              <a:avLst/>
              <a:gdLst/>
              <a:ahLst/>
              <a:cxnLst/>
              <a:rect l="l" t="t" r="r" b="b"/>
              <a:pathLst>
                <a:path w="2132" h="608" extrusionOk="0">
                  <a:moveTo>
                    <a:pt x="1" y="608"/>
                  </a:moveTo>
                  <a:lnTo>
                    <a:pt x="213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89" name="Google Shape;1489;p37"/>
          <p:cNvSpPr txBox="1"/>
          <p:nvPr/>
        </p:nvSpPr>
        <p:spPr>
          <a:xfrm>
            <a:off x="284253" y="1245551"/>
            <a:ext cx="3560896" cy="1447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rgbClr val="434343"/>
                </a:solidFill>
                <a:latin typeface="Roboto"/>
                <a:ea typeface="Roboto"/>
                <a:cs typeface="Roboto"/>
                <a:sym typeface="Roboto"/>
              </a:rPr>
              <a:t>Whilst a lot of work has already taken place there is still a lot more to work on in relation to curriculum.</a:t>
            </a:r>
            <a:endParaRPr dirty="0">
              <a:solidFill>
                <a:srgbClr val="434343"/>
              </a:solidFill>
              <a:latin typeface="Roboto"/>
              <a:ea typeface="Roboto"/>
              <a:cs typeface="Roboto"/>
              <a:sym typeface="Roboto"/>
            </a:endParaRPr>
          </a:p>
        </p:txBody>
      </p:sp>
      <p:grpSp>
        <p:nvGrpSpPr>
          <p:cNvPr id="1490" name="Google Shape;1490;p37"/>
          <p:cNvGrpSpPr/>
          <p:nvPr/>
        </p:nvGrpSpPr>
        <p:grpSpPr>
          <a:xfrm>
            <a:off x="7090167" y="2080277"/>
            <a:ext cx="706839" cy="1242945"/>
            <a:chOff x="7090167" y="2080277"/>
            <a:chExt cx="706839" cy="1242945"/>
          </a:xfrm>
        </p:grpSpPr>
        <p:sp>
          <p:nvSpPr>
            <p:cNvPr id="1491" name="Google Shape;1491;p37"/>
            <p:cNvSpPr/>
            <p:nvPr/>
          </p:nvSpPr>
          <p:spPr>
            <a:xfrm>
              <a:off x="7090167" y="2080277"/>
              <a:ext cx="706839" cy="1242945"/>
            </a:xfrm>
            <a:custGeom>
              <a:avLst/>
              <a:gdLst/>
              <a:ahLst/>
              <a:cxnLst/>
              <a:rect l="l" t="t" r="r" b="b"/>
              <a:pathLst>
                <a:path w="22087" h="38839" extrusionOk="0">
                  <a:moveTo>
                    <a:pt x="22087" y="11073"/>
                  </a:moveTo>
                  <a:cubicBezTo>
                    <a:pt x="22087" y="4977"/>
                    <a:pt x="17098" y="0"/>
                    <a:pt x="11002" y="0"/>
                  </a:cubicBezTo>
                  <a:cubicBezTo>
                    <a:pt x="4883" y="0"/>
                    <a:pt x="1" y="4977"/>
                    <a:pt x="1" y="11073"/>
                  </a:cubicBezTo>
                  <a:cubicBezTo>
                    <a:pt x="1" y="16979"/>
                    <a:pt x="4537" y="21813"/>
                    <a:pt x="10490" y="22158"/>
                  </a:cubicBezTo>
                  <a:lnTo>
                    <a:pt x="10490" y="34636"/>
                  </a:lnTo>
                  <a:cubicBezTo>
                    <a:pt x="9455" y="34921"/>
                    <a:pt x="8931" y="35743"/>
                    <a:pt x="8931" y="36683"/>
                  </a:cubicBezTo>
                  <a:cubicBezTo>
                    <a:pt x="8931" y="37862"/>
                    <a:pt x="9836" y="38838"/>
                    <a:pt x="11050" y="38838"/>
                  </a:cubicBezTo>
                  <a:cubicBezTo>
                    <a:pt x="12217" y="38838"/>
                    <a:pt x="13169" y="37862"/>
                    <a:pt x="13169" y="36683"/>
                  </a:cubicBezTo>
                  <a:cubicBezTo>
                    <a:pt x="13169" y="35731"/>
                    <a:pt x="12586" y="34909"/>
                    <a:pt x="11693" y="34624"/>
                  </a:cubicBezTo>
                  <a:lnTo>
                    <a:pt x="11693" y="22158"/>
                  </a:lnTo>
                  <a:cubicBezTo>
                    <a:pt x="17491" y="21813"/>
                    <a:pt x="22087" y="16979"/>
                    <a:pt x="22087" y="11073"/>
                  </a:cubicBezTo>
                  <a:close/>
                  <a:moveTo>
                    <a:pt x="2418" y="11073"/>
                  </a:moveTo>
                  <a:cubicBezTo>
                    <a:pt x="2418" y="6346"/>
                    <a:pt x="6264" y="2536"/>
                    <a:pt x="10990" y="2536"/>
                  </a:cubicBezTo>
                  <a:cubicBezTo>
                    <a:pt x="15717" y="2536"/>
                    <a:pt x="19563" y="6346"/>
                    <a:pt x="19563" y="11073"/>
                  </a:cubicBezTo>
                  <a:cubicBezTo>
                    <a:pt x="19563" y="15800"/>
                    <a:pt x="15717" y="19634"/>
                    <a:pt x="10990" y="19634"/>
                  </a:cubicBezTo>
                  <a:cubicBezTo>
                    <a:pt x="6264" y="19634"/>
                    <a:pt x="2418" y="15800"/>
                    <a:pt x="2418" y="11073"/>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92" name="Google Shape;1492;p37"/>
            <p:cNvGrpSpPr/>
            <p:nvPr/>
          </p:nvGrpSpPr>
          <p:grpSpPr>
            <a:xfrm>
              <a:off x="7253814" y="2244864"/>
              <a:ext cx="380650" cy="380618"/>
              <a:chOff x="-4478975" y="3251700"/>
              <a:chExt cx="293825" cy="293800"/>
            </a:xfrm>
          </p:grpSpPr>
          <p:sp>
            <p:nvSpPr>
              <p:cNvPr id="1493" name="Google Shape;1493;p37"/>
              <p:cNvSpPr/>
              <p:nvPr/>
            </p:nvSpPr>
            <p:spPr>
              <a:xfrm>
                <a:off x="-4375000" y="3365100"/>
                <a:ext cx="85075" cy="110900"/>
              </a:xfrm>
              <a:custGeom>
                <a:avLst/>
                <a:gdLst/>
                <a:ahLst/>
                <a:cxnLst/>
                <a:rect l="l" t="t" r="r" b="b"/>
                <a:pathLst>
                  <a:path w="3403" h="4436" extrusionOk="0">
                    <a:moveTo>
                      <a:pt x="662" y="1"/>
                    </a:moveTo>
                    <a:cubicBezTo>
                      <a:pt x="221" y="316"/>
                      <a:pt x="0" y="820"/>
                      <a:pt x="0" y="1387"/>
                    </a:cubicBezTo>
                    <a:cubicBezTo>
                      <a:pt x="0" y="2080"/>
                      <a:pt x="473" y="2773"/>
                      <a:pt x="1135" y="2994"/>
                    </a:cubicBezTo>
                    <a:cubicBezTo>
                      <a:pt x="1261" y="3025"/>
                      <a:pt x="1355" y="3183"/>
                      <a:pt x="1355" y="3309"/>
                    </a:cubicBezTo>
                    <a:lnTo>
                      <a:pt x="1355" y="4412"/>
                    </a:lnTo>
                    <a:cubicBezTo>
                      <a:pt x="1576" y="4427"/>
                      <a:pt x="1647" y="4435"/>
                      <a:pt x="1714" y="4435"/>
                    </a:cubicBezTo>
                    <a:cubicBezTo>
                      <a:pt x="1780" y="4435"/>
                      <a:pt x="1843" y="4427"/>
                      <a:pt x="2048" y="4412"/>
                    </a:cubicBezTo>
                    <a:lnTo>
                      <a:pt x="2048" y="3309"/>
                    </a:lnTo>
                    <a:cubicBezTo>
                      <a:pt x="2048" y="3151"/>
                      <a:pt x="2111" y="3025"/>
                      <a:pt x="2269" y="2994"/>
                    </a:cubicBezTo>
                    <a:cubicBezTo>
                      <a:pt x="2962" y="2710"/>
                      <a:pt x="3403" y="2080"/>
                      <a:pt x="3403" y="1387"/>
                    </a:cubicBezTo>
                    <a:cubicBezTo>
                      <a:pt x="3403" y="820"/>
                      <a:pt x="3119" y="316"/>
                      <a:pt x="2741" y="1"/>
                    </a:cubicBezTo>
                    <a:lnTo>
                      <a:pt x="2741" y="1387"/>
                    </a:lnTo>
                    <a:cubicBezTo>
                      <a:pt x="2741" y="1576"/>
                      <a:pt x="2584" y="1734"/>
                      <a:pt x="2395" y="1734"/>
                    </a:cubicBezTo>
                    <a:lnTo>
                      <a:pt x="1009" y="1734"/>
                    </a:lnTo>
                    <a:cubicBezTo>
                      <a:pt x="820" y="1734"/>
                      <a:pt x="662" y="1576"/>
                      <a:pt x="662" y="1387"/>
                    </a:cubicBezTo>
                    <a:lnTo>
                      <a:pt x="662"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4" name="Google Shape;1494;p37"/>
              <p:cNvSpPr/>
              <p:nvPr/>
            </p:nvSpPr>
            <p:spPr>
              <a:xfrm>
                <a:off x="-4408875" y="3321800"/>
                <a:ext cx="154400" cy="148875"/>
              </a:xfrm>
              <a:custGeom>
                <a:avLst/>
                <a:gdLst/>
                <a:ahLst/>
                <a:cxnLst/>
                <a:rect l="l" t="t" r="r" b="b"/>
                <a:pathLst>
                  <a:path w="6176" h="5955" extrusionOk="0">
                    <a:moveTo>
                      <a:pt x="3057" y="0"/>
                    </a:moveTo>
                    <a:cubicBezTo>
                      <a:pt x="1387" y="0"/>
                      <a:pt x="1" y="1386"/>
                      <a:pt x="1" y="3088"/>
                    </a:cubicBezTo>
                    <a:cubicBezTo>
                      <a:pt x="1" y="4411"/>
                      <a:pt x="851" y="5545"/>
                      <a:pt x="2049" y="5954"/>
                    </a:cubicBezTo>
                    <a:lnTo>
                      <a:pt x="2049" y="5230"/>
                    </a:lnTo>
                    <a:cubicBezTo>
                      <a:pt x="1229" y="4852"/>
                      <a:pt x="662" y="4001"/>
                      <a:pt x="662" y="3088"/>
                    </a:cubicBezTo>
                    <a:cubicBezTo>
                      <a:pt x="662" y="2048"/>
                      <a:pt x="1292" y="1134"/>
                      <a:pt x="2269" y="819"/>
                    </a:cubicBezTo>
                    <a:cubicBezTo>
                      <a:pt x="2307" y="810"/>
                      <a:pt x="2344" y="805"/>
                      <a:pt x="2380" y="805"/>
                    </a:cubicBezTo>
                    <a:cubicBezTo>
                      <a:pt x="2583" y="805"/>
                      <a:pt x="2742" y="947"/>
                      <a:pt x="2742" y="1134"/>
                    </a:cubicBezTo>
                    <a:lnTo>
                      <a:pt x="2742" y="2710"/>
                    </a:lnTo>
                    <a:lnTo>
                      <a:pt x="3435" y="2710"/>
                    </a:lnTo>
                    <a:lnTo>
                      <a:pt x="3435" y="1134"/>
                    </a:lnTo>
                    <a:cubicBezTo>
                      <a:pt x="3435" y="947"/>
                      <a:pt x="3594" y="805"/>
                      <a:pt x="3796" y="805"/>
                    </a:cubicBezTo>
                    <a:cubicBezTo>
                      <a:pt x="3832" y="805"/>
                      <a:pt x="3869" y="810"/>
                      <a:pt x="3907" y="819"/>
                    </a:cubicBezTo>
                    <a:cubicBezTo>
                      <a:pt x="4852" y="1197"/>
                      <a:pt x="5514" y="2079"/>
                      <a:pt x="5514" y="3088"/>
                    </a:cubicBezTo>
                    <a:cubicBezTo>
                      <a:pt x="5514" y="4001"/>
                      <a:pt x="4947" y="4852"/>
                      <a:pt x="4128" y="5230"/>
                    </a:cubicBezTo>
                    <a:lnTo>
                      <a:pt x="4128" y="5954"/>
                    </a:lnTo>
                    <a:cubicBezTo>
                      <a:pt x="5325" y="5513"/>
                      <a:pt x="6176" y="4411"/>
                      <a:pt x="6176" y="3088"/>
                    </a:cubicBezTo>
                    <a:cubicBezTo>
                      <a:pt x="6144" y="1386"/>
                      <a:pt x="4758" y="0"/>
                      <a:pt x="305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5" name="Google Shape;1495;p37"/>
              <p:cNvSpPr/>
              <p:nvPr/>
            </p:nvSpPr>
            <p:spPr>
              <a:xfrm>
                <a:off x="-4478975" y="3251700"/>
                <a:ext cx="293825" cy="293800"/>
              </a:xfrm>
              <a:custGeom>
                <a:avLst/>
                <a:gdLst/>
                <a:ahLst/>
                <a:cxnLst/>
                <a:rect l="l" t="t" r="r" b="b"/>
                <a:pathLst>
                  <a:path w="11753" h="11752" extrusionOk="0">
                    <a:moveTo>
                      <a:pt x="5861" y="2111"/>
                    </a:moveTo>
                    <a:cubicBezTo>
                      <a:pt x="7972" y="2111"/>
                      <a:pt x="9641" y="3781"/>
                      <a:pt x="9641" y="5892"/>
                    </a:cubicBezTo>
                    <a:cubicBezTo>
                      <a:pt x="9610" y="7971"/>
                      <a:pt x="7909" y="9672"/>
                      <a:pt x="5861" y="9672"/>
                    </a:cubicBezTo>
                    <a:cubicBezTo>
                      <a:pt x="3781" y="9672"/>
                      <a:pt x="2080" y="7971"/>
                      <a:pt x="2080" y="5892"/>
                    </a:cubicBezTo>
                    <a:cubicBezTo>
                      <a:pt x="2080" y="3781"/>
                      <a:pt x="3781" y="2111"/>
                      <a:pt x="5861" y="2111"/>
                    </a:cubicBezTo>
                    <a:close/>
                    <a:moveTo>
                      <a:pt x="5168" y="0"/>
                    </a:moveTo>
                    <a:cubicBezTo>
                      <a:pt x="5010" y="0"/>
                      <a:pt x="4884" y="126"/>
                      <a:pt x="4853" y="284"/>
                    </a:cubicBezTo>
                    <a:lnTo>
                      <a:pt x="4695" y="882"/>
                    </a:lnTo>
                    <a:cubicBezTo>
                      <a:pt x="4128" y="1008"/>
                      <a:pt x="3624" y="1229"/>
                      <a:pt x="3120" y="1512"/>
                    </a:cubicBezTo>
                    <a:lnTo>
                      <a:pt x="2616" y="1197"/>
                    </a:lnTo>
                    <a:cubicBezTo>
                      <a:pt x="2557" y="1153"/>
                      <a:pt x="2485" y="1130"/>
                      <a:pt x="2412" y="1130"/>
                    </a:cubicBezTo>
                    <a:cubicBezTo>
                      <a:pt x="2328" y="1130"/>
                      <a:pt x="2242" y="1161"/>
                      <a:pt x="2175" y="1229"/>
                    </a:cubicBezTo>
                    <a:lnTo>
                      <a:pt x="1198" y="2205"/>
                    </a:lnTo>
                    <a:cubicBezTo>
                      <a:pt x="1072" y="2332"/>
                      <a:pt x="1072" y="2489"/>
                      <a:pt x="1135" y="2647"/>
                    </a:cubicBezTo>
                    <a:lnTo>
                      <a:pt x="1450" y="3151"/>
                    </a:lnTo>
                    <a:cubicBezTo>
                      <a:pt x="1135" y="3623"/>
                      <a:pt x="946" y="4190"/>
                      <a:pt x="820" y="4726"/>
                    </a:cubicBezTo>
                    <a:lnTo>
                      <a:pt x="284" y="4883"/>
                    </a:lnTo>
                    <a:cubicBezTo>
                      <a:pt x="127" y="4946"/>
                      <a:pt x="1" y="5041"/>
                      <a:pt x="1" y="5198"/>
                    </a:cubicBezTo>
                    <a:lnTo>
                      <a:pt x="1" y="6585"/>
                    </a:lnTo>
                    <a:cubicBezTo>
                      <a:pt x="1" y="6742"/>
                      <a:pt x="127" y="6868"/>
                      <a:pt x="284" y="6900"/>
                    </a:cubicBezTo>
                    <a:lnTo>
                      <a:pt x="820" y="7057"/>
                    </a:lnTo>
                    <a:cubicBezTo>
                      <a:pt x="946" y="7593"/>
                      <a:pt x="1198" y="8128"/>
                      <a:pt x="1450" y="8632"/>
                    </a:cubicBezTo>
                    <a:lnTo>
                      <a:pt x="1135" y="9137"/>
                    </a:lnTo>
                    <a:cubicBezTo>
                      <a:pt x="1072" y="9263"/>
                      <a:pt x="1072" y="9452"/>
                      <a:pt x="1198" y="9578"/>
                    </a:cubicBezTo>
                    <a:lnTo>
                      <a:pt x="2175" y="10554"/>
                    </a:lnTo>
                    <a:cubicBezTo>
                      <a:pt x="2248" y="10628"/>
                      <a:pt x="2333" y="10659"/>
                      <a:pt x="2422" y="10659"/>
                    </a:cubicBezTo>
                    <a:cubicBezTo>
                      <a:pt x="2485" y="10659"/>
                      <a:pt x="2550" y="10643"/>
                      <a:pt x="2616" y="10617"/>
                    </a:cubicBezTo>
                    <a:lnTo>
                      <a:pt x="3120" y="10302"/>
                    </a:lnTo>
                    <a:cubicBezTo>
                      <a:pt x="3592" y="10617"/>
                      <a:pt x="4128" y="10806"/>
                      <a:pt x="4695" y="10932"/>
                    </a:cubicBezTo>
                    <a:lnTo>
                      <a:pt x="4853" y="11468"/>
                    </a:lnTo>
                    <a:cubicBezTo>
                      <a:pt x="4884" y="11625"/>
                      <a:pt x="5010" y="11751"/>
                      <a:pt x="5168" y="11751"/>
                    </a:cubicBezTo>
                    <a:lnTo>
                      <a:pt x="6554" y="11751"/>
                    </a:lnTo>
                    <a:cubicBezTo>
                      <a:pt x="6711" y="11751"/>
                      <a:pt x="6806" y="11625"/>
                      <a:pt x="6869" y="11468"/>
                    </a:cubicBezTo>
                    <a:lnTo>
                      <a:pt x="7026" y="10932"/>
                    </a:lnTo>
                    <a:cubicBezTo>
                      <a:pt x="7562" y="10806"/>
                      <a:pt x="8066" y="10554"/>
                      <a:pt x="8602" y="10302"/>
                    </a:cubicBezTo>
                    <a:lnTo>
                      <a:pt x="9106" y="10617"/>
                    </a:lnTo>
                    <a:cubicBezTo>
                      <a:pt x="9158" y="10643"/>
                      <a:pt x="9221" y="10659"/>
                      <a:pt x="9286" y="10659"/>
                    </a:cubicBezTo>
                    <a:cubicBezTo>
                      <a:pt x="9378" y="10659"/>
                      <a:pt x="9473" y="10628"/>
                      <a:pt x="9547" y="10554"/>
                    </a:cubicBezTo>
                    <a:lnTo>
                      <a:pt x="10523" y="9578"/>
                    </a:lnTo>
                    <a:cubicBezTo>
                      <a:pt x="10649" y="9452"/>
                      <a:pt x="10649" y="9294"/>
                      <a:pt x="10555" y="9137"/>
                    </a:cubicBezTo>
                    <a:lnTo>
                      <a:pt x="10240" y="8632"/>
                    </a:lnTo>
                    <a:cubicBezTo>
                      <a:pt x="10555" y="8160"/>
                      <a:pt x="10744" y="7593"/>
                      <a:pt x="10870" y="7057"/>
                    </a:cubicBezTo>
                    <a:lnTo>
                      <a:pt x="11469" y="6900"/>
                    </a:lnTo>
                    <a:cubicBezTo>
                      <a:pt x="11626" y="6868"/>
                      <a:pt x="11752" y="6742"/>
                      <a:pt x="11752" y="6585"/>
                    </a:cubicBezTo>
                    <a:lnTo>
                      <a:pt x="11752" y="5198"/>
                    </a:lnTo>
                    <a:cubicBezTo>
                      <a:pt x="11752" y="5041"/>
                      <a:pt x="11626" y="4946"/>
                      <a:pt x="11469" y="4883"/>
                    </a:cubicBezTo>
                    <a:lnTo>
                      <a:pt x="10870" y="4726"/>
                    </a:lnTo>
                    <a:cubicBezTo>
                      <a:pt x="10744" y="4190"/>
                      <a:pt x="10523" y="3686"/>
                      <a:pt x="10240" y="3151"/>
                    </a:cubicBezTo>
                    <a:lnTo>
                      <a:pt x="10555" y="2647"/>
                    </a:lnTo>
                    <a:cubicBezTo>
                      <a:pt x="10649" y="2521"/>
                      <a:pt x="10649" y="2332"/>
                      <a:pt x="10523" y="2205"/>
                    </a:cubicBezTo>
                    <a:lnTo>
                      <a:pt x="9547" y="1229"/>
                    </a:lnTo>
                    <a:cubicBezTo>
                      <a:pt x="9479" y="1161"/>
                      <a:pt x="9403" y="1130"/>
                      <a:pt x="9322" y="1130"/>
                    </a:cubicBezTo>
                    <a:cubicBezTo>
                      <a:pt x="9252" y="1130"/>
                      <a:pt x="9179" y="1153"/>
                      <a:pt x="9106" y="1197"/>
                    </a:cubicBezTo>
                    <a:lnTo>
                      <a:pt x="8602" y="1512"/>
                    </a:lnTo>
                    <a:cubicBezTo>
                      <a:pt x="8129" y="1197"/>
                      <a:pt x="7562" y="1008"/>
                      <a:pt x="7026" y="882"/>
                    </a:cubicBezTo>
                    <a:lnTo>
                      <a:pt x="6869" y="284"/>
                    </a:lnTo>
                    <a:cubicBezTo>
                      <a:pt x="6806" y="126"/>
                      <a:pt x="6711" y="0"/>
                      <a:pt x="655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496" name="Google Shape;1496;p37"/>
          <p:cNvGrpSpPr/>
          <p:nvPr/>
        </p:nvGrpSpPr>
        <p:grpSpPr>
          <a:xfrm>
            <a:off x="1793874" y="3177018"/>
            <a:ext cx="876772" cy="1537112"/>
            <a:chOff x="1793874" y="3177018"/>
            <a:chExt cx="876772" cy="1537112"/>
          </a:xfrm>
        </p:grpSpPr>
        <p:sp>
          <p:nvSpPr>
            <p:cNvPr id="1497" name="Google Shape;1497;p37"/>
            <p:cNvSpPr/>
            <p:nvPr/>
          </p:nvSpPr>
          <p:spPr>
            <a:xfrm>
              <a:off x="1793874" y="3177018"/>
              <a:ext cx="876772" cy="1537112"/>
            </a:xfrm>
            <a:custGeom>
              <a:avLst/>
              <a:gdLst/>
              <a:ahLst/>
              <a:cxnLst/>
              <a:rect l="l" t="t" r="r" b="b"/>
              <a:pathLst>
                <a:path w="27397" h="48031" extrusionOk="0">
                  <a:moveTo>
                    <a:pt x="27397" y="13693"/>
                  </a:moveTo>
                  <a:cubicBezTo>
                    <a:pt x="27397" y="6156"/>
                    <a:pt x="21229" y="1"/>
                    <a:pt x="13693" y="1"/>
                  </a:cubicBezTo>
                  <a:cubicBezTo>
                    <a:pt x="6120" y="1"/>
                    <a:pt x="1" y="6156"/>
                    <a:pt x="1" y="13693"/>
                  </a:cubicBezTo>
                  <a:cubicBezTo>
                    <a:pt x="1" y="20991"/>
                    <a:pt x="5751" y="26980"/>
                    <a:pt x="12895" y="27397"/>
                  </a:cubicBezTo>
                  <a:lnTo>
                    <a:pt x="12895" y="42827"/>
                  </a:lnTo>
                  <a:cubicBezTo>
                    <a:pt x="11704" y="43173"/>
                    <a:pt x="11038" y="44196"/>
                    <a:pt x="11038" y="45363"/>
                  </a:cubicBezTo>
                  <a:cubicBezTo>
                    <a:pt x="11038" y="46816"/>
                    <a:pt x="12216" y="48030"/>
                    <a:pt x="13705" y="48030"/>
                  </a:cubicBezTo>
                  <a:cubicBezTo>
                    <a:pt x="15157" y="48030"/>
                    <a:pt x="16360" y="46816"/>
                    <a:pt x="16360" y="45363"/>
                  </a:cubicBezTo>
                  <a:cubicBezTo>
                    <a:pt x="16360" y="44185"/>
                    <a:pt x="15574" y="43161"/>
                    <a:pt x="14538" y="42815"/>
                  </a:cubicBezTo>
                  <a:lnTo>
                    <a:pt x="14538" y="27397"/>
                  </a:lnTo>
                  <a:cubicBezTo>
                    <a:pt x="21682" y="26980"/>
                    <a:pt x="27397" y="20991"/>
                    <a:pt x="27397" y="13693"/>
                  </a:cubicBezTo>
                  <a:close/>
                  <a:moveTo>
                    <a:pt x="3084" y="13693"/>
                  </a:moveTo>
                  <a:cubicBezTo>
                    <a:pt x="3084" y="7847"/>
                    <a:pt x="7835" y="3144"/>
                    <a:pt x="13681" y="3144"/>
                  </a:cubicBezTo>
                  <a:cubicBezTo>
                    <a:pt x="19527" y="3144"/>
                    <a:pt x="24277" y="7847"/>
                    <a:pt x="24277" y="13693"/>
                  </a:cubicBezTo>
                  <a:cubicBezTo>
                    <a:pt x="24277" y="19539"/>
                    <a:pt x="19527" y="24289"/>
                    <a:pt x="13681" y="24289"/>
                  </a:cubicBezTo>
                  <a:cubicBezTo>
                    <a:pt x="7835" y="24289"/>
                    <a:pt x="3084" y="19539"/>
                    <a:pt x="3084" y="13693"/>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98" name="Google Shape;1498;p37"/>
            <p:cNvGrpSpPr/>
            <p:nvPr/>
          </p:nvGrpSpPr>
          <p:grpSpPr>
            <a:xfrm>
              <a:off x="2021855" y="3402624"/>
              <a:ext cx="420811" cy="418507"/>
              <a:chOff x="-5971525" y="3273750"/>
              <a:chExt cx="292250" cy="290650"/>
            </a:xfrm>
          </p:grpSpPr>
          <p:sp>
            <p:nvSpPr>
              <p:cNvPr id="1499" name="Google Shape;1499;p37"/>
              <p:cNvSpPr/>
              <p:nvPr/>
            </p:nvSpPr>
            <p:spPr>
              <a:xfrm>
                <a:off x="-5868325" y="3273750"/>
                <a:ext cx="85075" cy="84300"/>
              </a:xfrm>
              <a:custGeom>
                <a:avLst/>
                <a:gdLst/>
                <a:ahLst/>
                <a:cxnLst/>
                <a:rect l="l" t="t" r="r" b="b"/>
                <a:pathLst>
                  <a:path w="3403" h="3372" extrusionOk="0">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0" name="Google Shape;1500;p37"/>
              <p:cNvSpPr/>
              <p:nvPr/>
            </p:nvSpPr>
            <p:spPr>
              <a:xfrm>
                <a:off x="-5971525" y="3308400"/>
                <a:ext cx="292250" cy="256000"/>
              </a:xfrm>
              <a:custGeom>
                <a:avLst/>
                <a:gdLst/>
                <a:ahLst/>
                <a:cxnLst/>
                <a:rect l="l" t="t" r="r" b="b"/>
                <a:pathLst>
                  <a:path w="11690" h="10240" extrusionOk="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501" name="Google Shape;1501;p37"/>
          <p:cNvGrpSpPr/>
          <p:nvPr/>
        </p:nvGrpSpPr>
        <p:grpSpPr>
          <a:xfrm>
            <a:off x="3845149" y="2641166"/>
            <a:ext cx="794846" cy="1393837"/>
            <a:chOff x="3845149" y="2641166"/>
            <a:chExt cx="794846" cy="1393837"/>
          </a:xfrm>
        </p:grpSpPr>
        <p:sp>
          <p:nvSpPr>
            <p:cNvPr id="1502" name="Google Shape;1502;p37"/>
            <p:cNvSpPr/>
            <p:nvPr/>
          </p:nvSpPr>
          <p:spPr>
            <a:xfrm>
              <a:off x="3845149" y="2641166"/>
              <a:ext cx="794846" cy="1393837"/>
            </a:xfrm>
            <a:custGeom>
              <a:avLst/>
              <a:gdLst/>
              <a:ahLst/>
              <a:cxnLst/>
              <a:rect l="l" t="t" r="r" b="b"/>
              <a:pathLst>
                <a:path w="24837" h="43554" extrusionOk="0">
                  <a:moveTo>
                    <a:pt x="24837" y="12418"/>
                  </a:moveTo>
                  <a:cubicBezTo>
                    <a:pt x="24837" y="5584"/>
                    <a:pt x="19229" y="0"/>
                    <a:pt x="12407" y="0"/>
                  </a:cubicBezTo>
                  <a:cubicBezTo>
                    <a:pt x="5537" y="0"/>
                    <a:pt x="0" y="5584"/>
                    <a:pt x="0" y="12418"/>
                  </a:cubicBezTo>
                  <a:cubicBezTo>
                    <a:pt x="0" y="19038"/>
                    <a:pt x="5144" y="24467"/>
                    <a:pt x="11692" y="24848"/>
                  </a:cubicBezTo>
                  <a:lnTo>
                    <a:pt x="11692" y="38826"/>
                  </a:lnTo>
                  <a:cubicBezTo>
                    <a:pt x="10657" y="39148"/>
                    <a:pt x="10002" y="40065"/>
                    <a:pt x="10002" y="41124"/>
                  </a:cubicBezTo>
                  <a:cubicBezTo>
                    <a:pt x="10002" y="42446"/>
                    <a:pt x="11061" y="43553"/>
                    <a:pt x="12419" y="43553"/>
                  </a:cubicBezTo>
                  <a:cubicBezTo>
                    <a:pt x="13728" y="43553"/>
                    <a:pt x="14824" y="42446"/>
                    <a:pt x="14824" y="41124"/>
                  </a:cubicBezTo>
                  <a:cubicBezTo>
                    <a:pt x="14824" y="40065"/>
                    <a:pt x="14074" y="39136"/>
                    <a:pt x="13181" y="38826"/>
                  </a:cubicBezTo>
                  <a:lnTo>
                    <a:pt x="13181" y="24848"/>
                  </a:lnTo>
                  <a:cubicBezTo>
                    <a:pt x="19586" y="24467"/>
                    <a:pt x="24837" y="19038"/>
                    <a:pt x="24837" y="12418"/>
                  </a:cubicBezTo>
                  <a:close/>
                  <a:moveTo>
                    <a:pt x="2787" y="12418"/>
                  </a:moveTo>
                  <a:cubicBezTo>
                    <a:pt x="2787" y="7120"/>
                    <a:pt x="7097" y="2846"/>
                    <a:pt x="12395" y="2846"/>
                  </a:cubicBezTo>
                  <a:cubicBezTo>
                    <a:pt x="17693" y="2846"/>
                    <a:pt x="21991" y="7120"/>
                    <a:pt x="21991" y="12418"/>
                  </a:cubicBezTo>
                  <a:cubicBezTo>
                    <a:pt x="21991" y="17717"/>
                    <a:pt x="17693" y="22015"/>
                    <a:pt x="12395" y="22015"/>
                  </a:cubicBezTo>
                  <a:cubicBezTo>
                    <a:pt x="7097" y="22015"/>
                    <a:pt x="2787" y="17717"/>
                    <a:pt x="2787" y="12418"/>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03" name="Google Shape;1503;p37"/>
            <p:cNvGrpSpPr/>
            <p:nvPr/>
          </p:nvGrpSpPr>
          <p:grpSpPr>
            <a:xfrm>
              <a:off x="4028794" y="2822573"/>
              <a:ext cx="427578" cy="421351"/>
              <a:chOff x="-5254775" y="3631325"/>
              <a:chExt cx="296950" cy="292625"/>
            </a:xfrm>
          </p:grpSpPr>
          <p:sp>
            <p:nvSpPr>
              <p:cNvPr id="1504" name="Google Shape;1504;p37"/>
              <p:cNvSpPr/>
              <p:nvPr/>
            </p:nvSpPr>
            <p:spPr>
              <a:xfrm>
                <a:off x="-5246900" y="3766400"/>
                <a:ext cx="58300" cy="55150"/>
              </a:xfrm>
              <a:custGeom>
                <a:avLst/>
                <a:gdLst/>
                <a:ahLst/>
                <a:cxnLst/>
                <a:rect l="l" t="t" r="r" b="b"/>
                <a:pathLst>
                  <a:path w="2332" h="2206" extrusionOk="0">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5" name="Google Shape;1505;p37"/>
              <p:cNvSpPr/>
              <p:nvPr/>
            </p:nvSpPr>
            <p:spPr>
              <a:xfrm>
                <a:off x="-5216175" y="3795550"/>
                <a:ext cx="58300" cy="55950"/>
              </a:xfrm>
              <a:custGeom>
                <a:avLst/>
                <a:gdLst/>
                <a:ahLst/>
                <a:cxnLst/>
                <a:rect l="l" t="t" r="r" b="b"/>
                <a:pathLst>
                  <a:path w="2332" h="2238" extrusionOk="0">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6" name="Google Shape;1506;p37"/>
              <p:cNvSpPr/>
              <p:nvPr/>
            </p:nvSpPr>
            <p:spPr>
              <a:xfrm>
                <a:off x="-5185475" y="3826250"/>
                <a:ext cx="57525" cy="55750"/>
              </a:xfrm>
              <a:custGeom>
                <a:avLst/>
                <a:gdLst/>
                <a:ahLst/>
                <a:cxnLst/>
                <a:rect l="l" t="t" r="r" b="b"/>
                <a:pathLst>
                  <a:path w="2301" h="2230" extrusionOk="0">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7" name="Google Shape;1507;p37"/>
              <p:cNvSpPr/>
              <p:nvPr/>
            </p:nvSpPr>
            <p:spPr>
              <a:xfrm>
                <a:off x="-5156325" y="3856375"/>
                <a:ext cx="58300" cy="55750"/>
              </a:xfrm>
              <a:custGeom>
                <a:avLst/>
                <a:gdLst/>
                <a:ahLst/>
                <a:cxnLst/>
                <a:rect l="l" t="t" r="r" b="b"/>
                <a:pathLst>
                  <a:path w="2332" h="2230" extrusionOk="0">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8" name="Google Shape;1508;p37"/>
              <p:cNvSpPr/>
              <p:nvPr/>
            </p:nvSpPr>
            <p:spPr>
              <a:xfrm>
                <a:off x="-5105925" y="3886525"/>
                <a:ext cx="37050" cy="37425"/>
              </a:xfrm>
              <a:custGeom>
                <a:avLst/>
                <a:gdLst/>
                <a:ahLst/>
                <a:cxnLst/>
                <a:rect l="l" t="t" r="r" b="b"/>
                <a:pathLst>
                  <a:path w="1482" h="1497" extrusionOk="0">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9" name="Google Shape;1509;p37"/>
              <p:cNvSpPr/>
              <p:nvPr/>
            </p:nvSpPr>
            <p:spPr>
              <a:xfrm>
                <a:off x="-5254775" y="3648050"/>
                <a:ext cx="278050" cy="248325"/>
              </a:xfrm>
              <a:custGeom>
                <a:avLst/>
                <a:gdLst/>
                <a:ahLst/>
                <a:cxnLst/>
                <a:rect l="l" t="t" r="r" b="b"/>
                <a:pathLst>
                  <a:path w="11122" h="9933" extrusionOk="0">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0" name="Google Shape;1510;p37"/>
              <p:cNvSpPr/>
              <p:nvPr/>
            </p:nvSpPr>
            <p:spPr>
              <a:xfrm>
                <a:off x="-5163425" y="3631325"/>
                <a:ext cx="205600" cy="150450"/>
              </a:xfrm>
              <a:custGeom>
                <a:avLst/>
                <a:gdLst/>
                <a:ahLst/>
                <a:cxnLst/>
                <a:rect l="l" t="t" r="r" b="b"/>
                <a:pathLst>
                  <a:path w="8224" h="6018" extrusionOk="0">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511" name="Google Shape;1511;p37"/>
          <p:cNvGrpSpPr/>
          <p:nvPr/>
        </p:nvGrpSpPr>
        <p:grpSpPr>
          <a:xfrm>
            <a:off x="5664646" y="728054"/>
            <a:ext cx="567756" cy="992622"/>
            <a:chOff x="5664646" y="728054"/>
            <a:chExt cx="567756" cy="992622"/>
          </a:xfrm>
        </p:grpSpPr>
        <p:sp>
          <p:nvSpPr>
            <p:cNvPr id="1512" name="Google Shape;1512;p37"/>
            <p:cNvSpPr/>
            <p:nvPr/>
          </p:nvSpPr>
          <p:spPr>
            <a:xfrm>
              <a:off x="5664646" y="728054"/>
              <a:ext cx="567756" cy="992622"/>
            </a:xfrm>
            <a:custGeom>
              <a:avLst/>
              <a:gdLst/>
              <a:ahLst/>
              <a:cxnLst/>
              <a:rect l="l" t="t" r="r" b="b"/>
              <a:pathLst>
                <a:path w="17741" h="31017" extrusionOk="0">
                  <a:moveTo>
                    <a:pt x="17741" y="8835"/>
                  </a:moveTo>
                  <a:cubicBezTo>
                    <a:pt x="17741" y="3977"/>
                    <a:pt x="13729" y="1"/>
                    <a:pt x="8871" y="1"/>
                  </a:cubicBezTo>
                  <a:cubicBezTo>
                    <a:pt x="3977" y="1"/>
                    <a:pt x="1" y="3977"/>
                    <a:pt x="1" y="8835"/>
                  </a:cubicBezTo>
                  <a:cubicBezTo>
                    <a:pt x="1" y="13550"/>
                    <a:pt x="3692" y="17419"/>
                    <a:pt x="8299" y="17693"/>
                  </a:cubicBezTo>
                  <a:lnTo>
                    <a:pt x="8299" y="27647"/>
                  </a:lnTo>
                  <a:cubicBezTo>
                    <a:pt x="7561" y="27873"/>
                    <a:pt x="7121" y="28540"/>
                    <a:pt x="7121" y="29290"/>
                  </a:cubicBezTo>
                  <a:cubicBezTo>
                    <a:pt x="7121" y="30231"/>
                    <a:pt x="7883" y="31016"/>
                    <a:pt x="8847" y="31016"/>
                  </a:cubicBezTo>
                  <a:cubicBezTo>
                    <a:pt x="9776" y="31016"/>
                    <a:pt x="10609" y="30231"/>
                    <a:pt x="10609" y="29290"/>
                  </a:cubicBezTo>
                  <a:cubicBezTo>
                    <a:pt x="10609" y="28528"/>
                    <a:pt x="10085" y="27873"/>
                    <a:pt x="9490" y="27647"/>
                  </a:cubicBezTo>
                  <a:lnTo>
                    <a:pt x="9490" y="17693"/>
                  </a:lnTo>
                  <a:cubicBezTo>
                    <a:pt x="13955" y="17419"/>
                    <a:pt x="17741" y="13550"/>
                    <a:pt x="17741" y="8835"/>
                  </a:cubicBezTo>
                  <a:close/>
                  <a:moveTo>
                    <a:pt x="1989" y="8835"/>
                  </a:moveTo>
                  <a:cubicBezTo>
                    <a:pt x="1989" y="5061"/>
                    <a:pt x="5061" y="2025"/>
                    <a:pt x="8835" y="2025"/>
                  </a:cubicBezTo>
                  <a:cubicBezTo>
                    <a:pt x="12609" y="2025"/>
                    <a:pt x="15681" y="5061"/>
                    <a:pt x="15681" y="8835"/>
                  </a:cubicBezTo>
                  <a:cubicBezTo>
                    <a:pt x="15681" y="12609"/>
                    <a:pt x="12609" y="15681"/>
                    <a:pt x="8835" y="15681"/>
                  </a:cubicBezTo>
                  <a:cubicBezTo>
                    <a:pt x="5061" y="15681"/>
                    <a:pt x="1989" y="12609"/>
                    <a:pt x="1989" y="8835"/>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13" name="Google Shape;1513;p37"/>
            <p:cNvGrpSpPr/>
            <p:nvPr/>
          </p:nvGrpSpPr>
          <p:grpSpPr>
            <a:xfrm>
              <a:off x="5818475" y="840209"/>
              <a:ext cx="260124" cy="305585"/>
              <a:chOff x="-64022550" y="3727425"/>
              <a:chExt cx="270175" cy="317425"/>
            </a:xfrm>
          </p:grpSpPr>
          <p:sp>
            <p:nvSpPr>
              <p:cNvPr id="1514" name="Google Shape;1514;p37"/>
              <p:cNvSpPr/>
              <p:nvPr/>
            </p:nvSpPr>
            <p:spPr>
              <a:xfrm>
                <a:off x="-64022550" y="3912500"/>
                <a:ext cx="270175" cy="90600"/>
              </a:xfrm>
              <a:custGeom>
                <a:avLst/>
                <a:gdLst/>
                <a:ahLst/>
                <a:cxnLst/>
                <a:rect l="l" t="t" r="r" b="b"/>
                <a:pathLst>
                  <a:path w="10807" h="3624" extrusionOk="0">
                    <a:moveTo>
                      <a:pt x="2111" y="1"/>
                    </a:moveTo>
                    <a:cubicBezTo>
                      <a:pt x="945" y="1"/>
                      <a:pt x="0" y="946"/>
                      <a:pt x="0" y="2080"/>
                    </a:cubicBezTo>
                    <a:lnTo>
                      <a:pt x="0" y="3183"/>
                    </a:lnTo>
                    <a:cubicBezTo>
                      <a:pt x="0" y="3435"/>
                      <a:pt x="221" y="3624"/>
                      <a:pt x="441" y="3624"/>
                    </a:cubicBezTo>
                    <a:lnTo>
                      <a:pt x="10365" y="3624"/>
                    </a:lnTo>
                    <a:cubicBezTo>
                      <a:pt x="10618" y="3624"/>
                      <a:pt x="10807" y="3435"/>
                      <a:pt x="10807" y="3183"/>
                    </a:cubicBezTo>
                    <a:lnTo>
                      <a:pt x="10807" y="2080"/>
                    </a:lnTo>
                    <a:cubicBezTo>
                      <a:pt x="10807" y="946"/>
                      <a:pt x="9861" y="1"/>
                      <a:pt x="8727"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5" name="Google Shape;1515;p37"/>
              <p:cNvSpPr/>
              <p:nvPr/>
            </p:nvSpPr>
            <p:spPr>
              <a:xfrm>
                <a:off x="-64000500" y="4023550"/>
                <a:ext cx="227650" cy="21300"/>
              </a:xfrm>
              <a:custGeom>
                <a:avLst/>
                <a:gdLst/>
                <a:ahLst/>
                <a:cxnLst/>
                <a:rect l="l" t="t" r="r" b="b"/>
                <a:pathLst>
                  <a:path w="9106" h="852" extrusionOk="0">
                    <a:moveTo>
                      <a:pt x="0" y="1"/>
                    </a:moveTo>
                    <a:lnTo>
                      <a:pt x="0" y="442"/>
                    </a:lnTo>
                    <a:cubicBezTo>
                      <a:pt x="0" y="694"/>
                      <a:pt x="190" y="851"/>
                      <a:pt x="442" y="851"/>
                    </a:cubicBezTo>
                    <a:lnTo>
                      <a:pt x="8696" y="851"/>
                    </a:lnTo>
                    <a:cubicBezTo>
                      <a:pt x="8948" y="851"/>
                      <a:pt x="9105" y="631"/>
                      <a:pt x="9105" y="442"/>
                    </a:cubicBezTo>
                    <a:lnTo>
                      <a:pt x="9105"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6" name="Google Shape;1516;p37"/>
              <p:cNvSpPr/>
              <p:nvPr/>
            </p:nvSpPr>
            <p:spPr>
              <a:xfrm>
                <a:off x="-63960325" y="3727425"/>
                <a:ext cx="144925" cy="165425"/>
              </a:xfrm>
              <a:custGeom>
                <a:avLst/>
                <a:gdLst/>
                <a:ahLst/>
                <a:cxnLst/>
                <a:rect l="l" t="t" r="r" b="b"/>
                <a:pathLst>
                  <a:path w="5797" h="6617" extrusionOk="0">
                    <a:moveTo>
                      <a:pt x="2930" y="0"/>
                    </a:moveTo>
                    <a:cubicBezTo>
                      <a:pt x="1292" y="0"/>
                      <a:pt x="0" y="1292"/>
                      <a:pt x="0" y="2867"/>
                    </a:cubicBezTo>
                    <a:cubicBezTo>
                      <a:pt x="32" y="3812"/>
                      <a:pt x="504" y="4694"/>
                      <a:pt x="1260" y="5230"/>
                    </a:cubicBezTo>
                    <a:lnTo>
                      <a:pt x="1260" y="6616"/>
                    </a:lnTo>
                    <a:lnTo>
                      <a:pt x="4568" y="6616"/>
                    </a:lnTo>
                    <a:lnTo>
                      <a:pt x="4568" y="5230"/>
                    </a:lnTo>
                    <a:cubicBezTo>
                      <a:pt x="5356" y="4694"/>
                      <a:pt x="5797" y="3812"/>
                      <a:pt x="5797" y="2867"/>
                    </a:cubicBezTo>
                    <a:cubicBezTo>
                      <a:pt x="5797" y="1260"/>
                      <a:pt x="4505" y="0"/>
                      <a:pt x="2930"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517" name="Google Shape;1517;p37"/>
          <p:cNvGrpSpPr/>
          <p:nvPr/>
        </p:nvGrpSpPr>
        <p:grpSpPr>
          <a:xfrm>
            <a:off x="4136876" y="1017841"/>
            <a:ext cx="668756" cy="1169019"/>
            <a:chOff x="4136876" y="1017841"/>
            <a:chExt cx="668756" cy="1169019"/>
          </a:xfrm>
        </p:grpSpPr>
        <p:sp>
          <p:nvSpPr>
            <p:cNvPr id="1518" name="Google Shape;1518;p37"/>
            <p:cNvSpPr/>
            <p:nvPr/>
          </p:nvSpPr>
          <p:spPr>
            <a:xfrm>
              <a:off x="4136876" y="1017841"/>
              <a:ext cx="668756" cy="1169019"/>
            </a:xfrm>
            <a:custGeom>
              <a:avLst/>
              <a:gdLst/>
              <a:ahLst/>
              <a:cxnLst/>
              <a:rect l="l" t="t" r="r" b="b"/>
              <a:pathLst>
                <a:path w="20897" h="36529" extrusionOk="0">
                  <a:moveTo>
                    <a:pt x="20896" y="10407"/>
                  </a:moveTo>
                  <a:cubicBezTo>
                    <a:pt x="20896" y="4680"/>
                    <a:pt x="16217" y="0"/>
                    <a:pt x="10490" y="0"/>
                  </a:cubicBezTo>
                  <a:cubicBezTo>
                    <a:pt x="4740" y="0"/>
                    <a:pt x="1" y="4680"/>
                    <a:pt x="1" y="10407"/>
                  </a:cubicBezTo>
                  <a:cubicBezTo>
                    <a:pt x="1" y="15967"/>
                    <a:pt x="4228" y="20515"/>
                    <a:pt x="9728" y="20836"/>
                  </a:cubicBezTo>
                  <a:lnTo>
                    <a:pt x="9728" y="32564"/>
                  </a:lnTo>
                  <a:cubicBezTo>
                    <a:pt x="8835" y="32838"/>
                    <a:pt x="8407" y="33600"/>
                    <a:pt x="8407" y="34493"/>
                  </a:cubicBezTo>
                  <a:cubicBezTo>
                    <a:pt x="8407" y="35600"/>
                    <a:pt x="9347" y="36529"/>
                    <a:pt x="10478" y="36529"/>
                  </a:cubicBezTo>
                  <a:cubicBezTo>
                    <a:pt x="11586" y="36529"/>
                    <a:pt x="12479" y="35600"/>
                    <a:pt x="12479" y="34493"/>
                  </a:cubicBezTo>
                  <a:cubicBezTo>
                    <a:pt x="12479" y="33600"/>
                    <a:pt x="11812" y="32826"/>
                    <a:pt x="11074" y="32564"/>
                  </a:cubicBezTo>
                  <a:lnTo>
                    <a:pt x="11074" y="20836"/>
                  </a:lnTo>
                  <a:cubicBezTo>
                    <a:pt x="16432" y="20515"/>
                    <a:pt x="20896" y="15967"/>
                    <a:pt x="20896" y="10407"/>
                  </a:cubicBezTo>
                  <a:close/>
                  <a:moveTo>
                    <a:pt x="2454" y="10407"/>
                  </a:moveTo>
                  <a:cubicBezTo>
                    <a:pt x="2454" y="5965"/>
                    <a:pt x="6061" y="2382"/>
                    <a:pt x="10502" y="2382"/>
                  </a:cubicBezTo>
                  <a:cubicBezTo>
                    <a:pt x="14955" y="2382"/>
                    <a:pt x="18563" y="5965"/>
                    <a:pt x="18563" y="10407"/>
                  </a:cubicBezTo>
                  <a:cubicBezTo>
                    <a:pt x="18563" y="14859"/>
                    <a:pt x="14955" y="18467"/>
                    <a:pt x="10502" y="18467"/>
                  </a:cubicBezTo>
                  <a:cubicBezTo>
                    <a:pt x="6061" y="18467"/>
                    <a:pt x="2454" y="14859"/>
                    <a:pt x="2454" y="10407"/>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19" name="Google Shape;1519;p37"/>
            <p:cNvGrpSpPr/>
            <p:nvPr/>
          </p:nvGrpSpPr>
          <p:grpSpPr>
            <a:xfrm>
              <a:off x="4317706" y="1187767"/>
              <a:ext cx="307231" cy="348690"/>
              <a:chOff x="2423775" y="3226875"/>
              <a:chExt cx="259925" cy="295000"/>
            </a:xfrm>
          </p:grpSpPr>
          <p:sp>
            <p:nvSpPr>
              <p:cNvPr id="1520" name="Google Shape;1520;p37"/>
              <p:cNvSpPr/>
              <p:nvPr/>
            </p:nvSpPr>
            <p:spPr>
              <a:xfrm>
                <a:off x="2509625" y="3365900"/>
                <a:ext cx="86650" cy="52000"/>
              </a:xfrm>
              <a:custGeom>
                <a:avLst/>
                <a:gdLst/>
                <a:ahLst/>
                <a:cxnLst/>
                <a:rect l="l" t="t" r="r" b="b"/>
                <a:pathLst>
                  <a:path w="3466" h="2080" extrusionOk="0">
                    <a:moveTo>
                      <a:pt x="1733" y="0"/>
                    </a:moveTo>
                    <a:cubicBezTo>
                      <a:pt x="788" y="0"/>
                      <a:pt x="0" y="788"/>
                      <a:pt x="0" y="1733"/>
                    </a:cubicBezTo>
                    <a:lnTo>
                      <a:pt x="0" y="2080"/>
                    </a:lnTo>
                    <a:lnTo>
                      <a:pt x="3466" y="2080"/>
                    </a:lnTo>
                    <a:lnTo>
                      <a:pt x="3466" y="1733"/>
                    </a:lnTo>
                    <a:cubicBezTo>
                      <a:pt x="3466" y="788"/>
                      <a:pt x="2678" y="0"/>
                      <a:pt x="1733"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1" name="Google Shape;1521;p37"/>
              <p:cNvSpPr/>
              <p:nvPr/>
            </p:nvSpPr>
            <p:spPr>
              <a:xfrm>
                <a:off x="2534825" y="3313925"/>
                <a:ext cx="35475" cy="35450"/>
              </a:xfrm>
              <a:custGeom>
                <a:avLst/>
                <a:gdLst/>
                <a:ahLst/>
                <a:cxnLst/>
                <a:rect l="l" t="t" r="r" b="b"/>
                <a:pathLst>
                  <a:path w="1419" h="1418" extrusionOk="0">
                    <a:moveTo>
                      <a:pt x="725" y="0"/>
                    </a:moveTo>
                    <a:cubicBezTo>
                      <a:pt x="316" y="0"/>
                      <a:pt x="0" y="315"/>
                      <a:pt x="0" y="725"/>
                    </a:cubicBezTo>
                    <a:cubicBezTo>
                      <a:pt x="0" y="1103"/>
                      <a:pt x="316" y="1418"/>
                      <a:pt x="725" y="1418"/>
                    </a:cubicBezTo>
                    <a:cubicBezTo>
                      <a:pt x="1103" y="1418"/>
                      <a:pt x="1418" y="1103"/>
                      <a:pt x="1418" y="725"/>
                    </a:cubicBezTo>
                    <a:cubicBezTo>
                      <a:pt x="1418" y="315"/>
                      <a:pt x="1103" y="0"/>
                      <a:pt x="72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2" name="Google Shape;1522;p37"/>
              <p:cNvSpPr/>
              <p:nvPr/>
            </p:nvSpPr>
            <p:spPr>
              <a:xfrm>
                <a:off x="2423775" y="3226875"/>
                <a:ext cx="259925" cy="295000"/>
              </a:xfrm>
              <a:custGeom>
                <a:avLst/>
                <a:gdLst/>
                <a:ahLst/>
                <a:cxnLst/>
                <a:rect l="l" t="t" r="r" b="b"/>
                <a:pathLst>
                  <a:path w="10397" h="11800" extrusionOk="0">
                    <a:moveTo>
                      <a:pt x="5167" y="2757"/>
                    </a:moveTo>
                    <a:cubicBezTo>
                      <a:pt x="5923" y="2757"/>
                      <a:pt x="6553" y="3388"/>
                      <a:pt x="6553" y="4144"/>
                    </a:cubicBezTo>
                    <a:cubicBezTo>
                      <a:pt x="6553" y="4490"/>
                      <a:pt x="6396" y="4805"/>
                      <a:pt x="6175" y="5089"/>
                    </a:cubicBezTo>
                    <a:cubicBezTo>
                      <a:pt x="7026" y="5498"/>
                      <a:pt x="7593" y="6317"/>
                      <a:pt x="7593" y="7294"/>
                    </a:cubicBezTo>
                    <a:lnTo>
                      <a:pt x="7593" y="8019"/>
                    </a:lnTo>
                    <a:cubicBezTo>
                      <a:pt x="7593" y="8208"/>
                      <a:pt x="7435" y="8365"/>
                      <a:pt x="7246" y="8365"/>
                    </a:cubicBezTo>
                    <a:lnTo>
                      <a:pt x="3088" y="8365"/>
                    </a:lnTo>
                    <a:cubicBezTo>
                      <a:pt x="2867" y="8365"/>
                      <a:pt x="2710" y="8208"/>
                      <a:pt x="2710" y="8019"/>
                    </a:cubicBezTo>
                    <a:lnTo>
                      <a:pt x="2710" y="7294"/>
                    </a:lnTo>
                    <a:cubicBezTo>
                      <a:pt x="2710" y="6317"/>
                      <a:pt x="3308" y="5498"/>
                      <a:pt x="4127" y="5089"/>
                    </a:cubicBezTo>
                    <a:cubicBezTo>
                      <a:pt x="3907" y="4868"/>
                      <a:pt x="3781" y="4553"/>
                      <a:pt x="3781" y="4144"/>
                    </a:cubicBezTo>
                    <a:cubicBezTo>
                      <a:pt x="3781" y="3388"/>
                      <a:pt x="4411" y="2757"/>
                      <a:pt x="5167" y="2757"/>
                    </a:cubicBezTo>
                    <a:close/>
                    <a:moveTo>
                      <a:pt x="5183" y="1"/>
                    </a:moveTo>
                    <a:cubicBezTo>
                      <a:pt x="5128" y="1"/>
                      <a:pt x="5073" y="17"/>
                      <a:pt x="5010" y="48"/>
                    </a:cubicBezTo>
                    <a:cubicBezTo>
                      <a:pt x="3964" y="646"/>
                      <a:pt x="2946" y="940"/>
                      <a:pt x="1919" y="940"/>
                    </a:cubicBezTo>
                    <a:cubicBezTo>
                      <a:pt x="1430" y="940"/>
                      <a:pt x="939" y="873"/>
                      <a:pt x="441" y="741"/>
                    </a:cubicBezTo>
                    <a:cubicBezTo>
                      <a:pt x="402" y="722"/>
                      <a:pt x="363" y="714"/>
                      <a:pt x="326" y="714"/>
                    </a:cubicBezTo>
                    <a:cubicBezTo>
                      <a:pt x="243" y="714"/>
                      <a:pt x="170" y="751"/>
                      <a:pt x="126" y="773"/>
                    </a:cubicBezTo>
                    <a:cubicBezTo>
                      <a:pt x="32" y="836"/>
                      <a:pt x="0" y="930"/>
                      <a:pt x="0" y="1056"/>
                    </a:cubicBezTo>
                    <a:lnTo>
                      <a:pt x="0" y="5026"/>
                    </a:lnTo>
                    <a:cubicBezTo>
                      <a:pt x="0" y="8145"/>
                      <a:pt x="2080" y="10949"/>
                      <a:pt x="5104" y="11799"/>
                    </a:cubicBezTo>
                    <a:lnTo>
                      <a:pt x="5262" y="11799"/>
                    </a:lnTo>
                    <a:cubicBezTo>
                      <a:pt x="8255" y="10917"/>
                      <a:pt x="10397" y="8145"/>
                      <a:pt x="10397" y="5026"/>
                    </a:cubicBezTo>
                    <a:lnTo>
                      <a:pt x="10397" y="1056"/>
                    </a:lnTo>
                    <a:cubicBezTo>
                      <a:pt x="10397" y="930"/>
                      <a:pt x="10365" y="836"/>
                      <a:pt x="10271" y="773"/>
                    </a:cubicBezTo>
                    <a:cubicBezTo>
                      <a:pt x="10162" y="751"/>
                      <a:pt x="10084" y="714"/>
                      <a:pt x="10014" y="714"/>
                    </a:cubicBezTo>
                    <a:cubicBezTo>
                      <a:pt x="9983" y="714"/>
                      <a:pt x="9954" y="722"/>
                      <a:pt x="9924" y="741"/>
                    </a:cubicBezTo>
                    <a:cubicBezTo>
                      <a:pt x="9414" y="877"/>
                      <a:pt x="8910" y="946"/>
                      <a:pt x="8409" y="946"/>
                    </a:cubicBezTo>
                    <a:cubicBezTo>
                      <a:pt x="7395" y="946"/>
                      <a:pt x="6389" y="660"/>
                      <a:pt x="5356" y="48"/>
                    </a:cubicBezTo>
                    <a:cubicBezTo>
                      <a:pt x="5293" y="17"/>
                      <a:pt x="5238" y="1"/>
                      <a:pt x="518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99" name="Google Shape;167;p15">
            <a:extLst>
              <a:ext uri="{FF2B5EF4-FFF2-40B4-BE49-F238E27FC236}">
                <a16:creationId xmlns:a16="http://schemas.microsoft.com/office/drawing/2014/main" id="{2CEF4E13-C9D0-4C20-B0A1-F154613C45F2}"/>
              </a:ext>
            </a:extLst>
          </p:cNvPr>
          <p:cNvSpPr txBox="1">
            <a:spLocks/>
          </p:cNvSpPr>
          <p:nvPr/>
        </p:nvSpPr>
        <p:spPr>
          <a:xfrm>
            <a:off x="293124" y="240948"/>
            <a:ext cx="3544599" cy="1026772"/>
          </a:xfrm>
          <a:prstGeom prst="rect">
            <a:avLst/>
          </a:prstGeom>
          <a:solidFill>
            <a:srgbClr val="869FB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1pPr>
            <a:lvl2pPr marR="0" lvl="1"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2pPr>
            <a:lvl3pPr marR="0" lvl="2"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3pPr>
            <a:lvl4pPr marR="0" lvl="3"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4pPr>
            <a:lvl5pPr marR="0" lvl="4"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5pPr>
            <a:lvl6pPr marR="0" lvl="5"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6pPr>
            <a:lvl7pPr marR="0" lvl="6"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7pPr>
            <a:lvl8pPr marR="0" lvl="7"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8pPr>
            <a:lvl9pPr marR="0" lvl="8"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9pPr>
          </a:lstStyle>
          <a:p>
            <a:pPr algn="ctr">
              <a:buClr>
                <a:schemeClr val="dk1"/>
              </a:buClr>
              <a:buSzPts val="1100"/>
              <a:buFont typeface="Arial"/>
              <a:buNone/>
            </a:pPr>
            <a:r>
              <a:rPr lang="en-GB" dirty="0"/>
              <a:t>Going forwards with our Curriculum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92"/>
        <p:cNvGrpSpPr/>
        <p:nvPr/>
      </p:nvGrpSpPr>
      <p:grpSpPr>
        <a:xfrm>
          <a:off x="0" y="0"/>
          <a:ext cx="0" cy="0"/>
          <a:chOff x="0" y="0"/>
          <a:chExt cx="0" cy="0"/>
        </a:xfrm>
      </p:grpSpPr>
      <p:sp>
        <p:nvSpPr>
          <p:cNvPr id="1993" name="Google Shape;1993;p43"/>
          <p:cNvSpPr/>
          <p:nvPr/>
        </p:nvSpPr>
        <p:spPr>
          <a:xfrm>
            <a:off x="-57160" y="3328150"/>
            <a:ext cx="9258332" cy="1277662"/>
          </a:xfrm>
          <a:custGeom>
            <a:avLst/>
            <a:gdLst/>
            <a:ahLst/>
            <a:cxnLst/>
            <a:rect l="l" t="t" r="r" b="b"/>
            <a:pathLst>
              <a:path w="285751" h="39434" extrusionOk="0">
                <a:moveTo>
                  <a:pt x="1" y="1"/>
                </a:moveTo>
                <a:lnTo>
                  <a:pt x="1" y="4168"/>
                </a:lnTo>
                <a:lnTo>
                  <a:pt x="86095" y="4168"/>
                </a:lnTo>
                <a:cubicBezTo>
                  <a:pt x="90846" y="4168"/>
                  <a:pt x="94715" y="8025"/>
                  <a:pt x="94715" y="12776"/>
                </a:cubicBezTo>
                <a:lnTo>
                  <a:pt x="94715" y="26647"/>
                </a:lnTo>
                <a:cubicBezTo>
                  <a:pt x="94715" y="33683"/>
                  <a:pt x="100466" y="39434"/>
                  <a:pt x="107491" y="39434"/>
                </a:cubicBezTo>
                <a:lnTo>
                  <a:pt x="122147" y="39434"/>
                </a:lnTo>
                <a:cubicBezTo>
                  <a:pt x="129172" y="39434"/>
                  <a:pt x="134923" y="33683"/>
                  <a:pt x="134923" y="26647"/>
                </a:cubicBezTo>
                <a:lnTo>
                  <a:pt x="134923" y="12776"/>
                </a:lnTo>
                <a:cubicBezTo>
                  <a:pt x="134923" y="8025"/>
                  <a:pt x="138792" y="4168"/>
                  <a:pt x="143543" y="4168"/>
                </a:cubicBezTo>
                <a:cubicBezTo>
                  <a:pt x="148293" y="4168"/>
                  <a:pt x="152163" y="8025"/>
                  <a:pt x="152163" y="12776"/>
                </a:cubicBezTo>
                <a:lnTo>
                  <a:pt x="152163" y="26647"/>
                </a:lnTo>
                <a:cubicBezTo>
                  <a:pt x="152163" y="33683"/>
                  <a:pt x="157890" y="39434"/>
                  <a:pt x="164938" y="39434"/>
                </a:cubicBezTo>
                <a:lnTo>
                  <a:pt x="179845" y="39434"/>
                </a:lnTo>
                <a:cubicBezTo>
                  <a:pt x="186893" y="39434"/>
                  <a:pt x="192620" y="33683"/>
                  <a:pt x="192620" y="26647"/>
                </a:cubicBezTo>
                <a:lnTo>
                  <a:pt x="192620" y="13502"/>
                </a:lnTo>
                <a:cubicBezTo>
                  <a:pt x="192620" y="8752"/>
                  <a:pt x="196490" y="4858"/>
                  <a:pt x="201240" y="4858"/>
                </a:cubicBezTo>
                <a:lnTo>
                  <a:pt x="285751" y="4858"/>
                </a:lnTo>
                <a:lnTo>
                  <a:pt x="285751" y="691"/>
                </a:lnTo>
                <a:lnTo>
                  <a:pt x="201240" y="691"/>
                </a:lnTo>
                <a:cubicBezTo>
                  <a:pt x="194204" y="691"/>
                  <a:pt x="188453" y="6442"/>
                  <a:pt x="188453" y="13502"/>
                </a:cubicBezTo>
                <a:lnTo>
                  <a:pt x="188453" y="26647"/>
                </a:lnTo>
                <a:cubicBezTo>
                  <a:pt x="188453" y="31397"/>
                  <a:pt x="184595" y="35267"/>
                  <a:pt x="179845" y="35267"/>
                </a:cubicBezTo>
                <a:lnTo>
                  <a:pt x="164938" y="35267"/>
                </a:lnTo>
                <a:cubicBezTo>
                  <a:pt x="160188" y="35267"/>
                  <a:pt x="156330" y="31397"/>
                  <a:pt x="156330" y="26647"/>
                </a:cubicBezTo>
                <a:lnTo>
                  <a:pt x="156330" y="12776"/>
                </a:lnTo>
                <a:cubicBezTo>
                  <a:pt x="156330" y="5727"/>
                  <a:pt x="150579" y="1"/>
                  <a:pt x="143543" y="1"/>
                </a:cubicBezTo>
                <a:cubicBezTo>
                  <a:pt x="136482" y="1"/>
                  <a:pt x="130755" y="5727"/>
                  <a:pt x="130755" y="12776"/>
                </a:cubicBezTo>
                <a:lnTo>
                  <a:pt x="130755" y="26647"/>
                </a:lnTo>
                <a:cubicBezTo>
                  <a:pt x="130755" y="31397"/>
                  <a:pt x="126898" y="35267"/>
                  <a:pt x="122147" y="35267"/>
                </a:cubicBezTo>
                <a:lnTo>
                  <a:pt x="107491" y="35267"/>
                </a:lnTo>
                <a:cubicBezTo>
                  <a:pt x="102776" y="35267"/>
                  <a:pt x="98882" y="31397"/>
                  <a:pt x="98882" y="26647"/>
                </a:cubicBezTo>
                <a:lnTo>
                  <a:pt x="98882" y="12776"/>
                </a:lnTo>
                <a:cubicBezTo>
                  <a:pt x="98882" y="5727"/>
                  <a:pt x="93155" y="1"/>
                  <a:pt x="86095" y="1"/>
                </a:cubicBez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4" name="Google Shape;1994;p43"/>
          <p:cNvSpPr/>
          <p:nvPr/>
        </p:nvSpPr>
        <p:spPr>
          <a:xfrm>
            <a:off x="-68337" y="3384461"/>
            <a:ext cx="9280721" cy="1165039"/>
          </a:xfrm>
          <a:custGeom>
            <a:avLst/>
            <a:gdLst/>
            <a:ahLst/>
            <a:cxnLst/>
            <a:rect l="l" t="t" r="r" b="b"/>
            <a:pathLst>
              <a:path w="286442" h="35958" extrusionOk="0">
                <a:moveTo>
                  <a:pt x="346" y="1"/>
                </a:moveTo>
                <a:cubicBezTo>
                  <a:pt x="155" y="1"/>
                  <a:pt x="1" y="156"/>
                  <a:pt x="1" y="346"/>
                </a:cubicBezTo>
                <a:cubicBezTo>
                  <a:pt x="1" y="537"/>
                  <a:pt x="155" y="691"/>
                  <a:pt x="346" y="691"/>
                </a:cubicBezTo>
                <a:lnTo>
                  <a:pt x="2763" y="691"/>
                </a:lnTo>
                <a:cubicBezTo>
                  <a:pt x="2953" y="691"/>
                  <a:pt x="3108" y="537"/>
                  <a:pt x="3108" y="346"/>
                </a:cubicBezTo>
                <a:cubicBezTo>
                  <a:pt x="3108" y="156"/>
                  <a:pt x="2953" y="1"/>
                  <a:pt x="2763" y="1"/>
                </a:cubicBezTo>
                <a:close/>
                <a:moveTo>
                  <a:pt x="7263" y="1"/>
                </a:moveTo>
                <a:cubicBezTo>
                  <a:pt x="7073" y="1"/>
                  <a:pt x="6918" y="156"/>
                  <a:pt x="6918" y="346"/>
                </a:cubicBezTo>
                <a:cubicBezTo>
                  <a:pt x="6918" y="537"/>
                  <a:pt x="7073" y="691"/>
                  <a:pt x="7263" y="691"/>
                </a:cubicBezTo>
                <a:lnTo>
                  <a:pt x="9680" y="691"/>
                </a:lnTo>
                <a:cubicBezTo>
                  <a:pt x="9871" y="691"/>
                  <a:pt x="10026" y="537"/>
                  <a:pt x="10026" y="346"/>
                </a:cubicBezTo>
                <a:cubicBezTo>
                  <a:pt x="10026" y="156"/>
                  <a:pt x="9871" y="1"/>
                  <a:pt x="9680" y="1"/>
                </a:cubicBezTo>
                <a:close/>
                <a:moveTo>
                  <a:pt x="14181" y="1"/>
                </a:moveTo>
                <a:cubicBezTo>
                  <a:pt x="13990" y="1"/>
                  <a:pt x="13836" y="156"/>
                  <a:pt x="13836" y="346"/>
                </a:cubicBezTo>
                <a:cubicBezTo>
                  <a:pt x="13836" y="537"/>
                  <a:pt x="13990" y="691"/>
                  <a:pt x="14181" y="691"/>
                </a:cubicBezTo>
                <a:lnTo>
                  <a:pt x="16610" y="691"/>
                </a:lnTo>
                <a:cubicBezTo>
                  <a:pt x="16800" y="691"/>
                  <a:pt x="16955" y="537"/>
                  <a:pt x="16955" y="346"/>
                </a:cubicBezTo>
                <a:cubicBezTo>
                  <a:pt x="16955" y="156"/>
                  <a:pt x="16800" y="1"/>
                  <a:pt x="16610" y="1"/>
                </a:cubicBezTo>
                <a:close/>
                <a:moveTo>
                  <a:pt x="21110" y="1"/>
                </a:moveTo>
                <a:cubicBezTo>
                  <a:pt x="20920" y="1"/>
                  <a:pt x="20765" y="156"/>
                  <a:pt x="20765" y="346"/>
                </a:cubicBezTo>
                <a:cubicBezTo>
                  <a:pt x="20765" y="537"/>
                  <a:pt x="20920" y="691"/>
                  <a:pt x="21110" y="691"/>
                </a:cubicBezTo>
                <a:lnTo>
                  <a:pt x="23527" y="691"/>
                </a:lnTo>
                <a:cubicBezTo>
                  <a:pt x="23718" y="691"/>
                  <a:pt x="23873" y="537"/>
                  <a:pt x="23873" y="346"/>
                </a:cubicBezTo>
                <a:cubicBezTo>
                  <a:pt x="23873" y="156"/>
                  <a:pt x="23718" y="1"/>
                  <a:pt x="23527" y="1"/>
                </a:cubicBezTo>
                <a:close/>
                <a:moveTo>
                  <a:pt x="28028" y="1"/>
                </a:moveTo>
                <a:cubicBezTo>
                  <a:pt x="27837" y="1"/>
                  <a:pt x="27683" y="156"/>
                  <a:pt x="27683" y="346"/>
                </a:cubicBezTo>
                <a:cubicBezTo>
                  <a:pt x="27683" y="537"/>
                  <a:pt x="27837" y="691"/>
                  <a:pt x="28028" y="691"/>
                </a:cubicBezTo>
                <a:lnTo>
                  <a:pt x="30445" y="691"/>
                </a:lnTo>
                <a:cubicBezTo>
                  <a:pt x="30635" y="691"/>
                  <a:pt x="30790" y="537"/>
                  <a:pt x="30790" y="346"/>
                </a:cubicBezTo>
                <a:cubicBezTo>
                  <a:pt x="30790" y="156"/>
                  <a:pt x="30635" y="1"/>
                  <a:pt x="30445" y="1"/>
                </a:cubicBezTo>
                <a:close/>
                <a:moveTo>
                  <a:pt x="34945" y="1"/>
                </a:moveTo>
                <a:cubicBezTo>
                  <a:pt x="34755" y="1"/>
                  <a:pt x="34600" y="156"/>
                  <a:pt x="34600" y="346"/>
                </a:cubicBezTo>
                <a:cubicBezTo>
                  <a:pt x="34600" y="537"/>
                  <a:pt x="34755" y="691"/>
                  <a:pt x="34945" y="691"/>
                </a:cubicBezTo>
                <a:lnTo>
                  <a:pt x="37362" y="691"/>
                </a:lnTo>
                <a:cubicBezTo>
                  <a:pt x="37553" y="691"/>
                  <a:pt x="37708" y="537"/>
                  <a:pt x="37708" y="346"/>
                </a:cubicBezTo>
                <a:cubicBezTo>
                  <a:pt x="37708" y="156"/>
                  <a:pt x="37553" y="1"/>
                  <a:pt x="37362" y="1"/>
                </a:cubicBezTo>
                <a:close/>
                <a:moveTo>
                  <a:pt x="41863" y="1"/>
                </a:moveTo>
                <a:cubicBezTo>
                  <a:pt x="41672" y="1"/>
                  <a:pt x="41518" y="156"/>
                  <a:pt x="41518" y="346"/>
                </a:cubicBezTo>
                <a:cubicBezTo>
                  <a:pt x="41518" y="537"/>
                  <a:pt x="41672" y="691"/>
                  <a:pt x="41863" y="691"/>
                </a:cubicBezTo>
                <a:lnTo>
                  <a:pt x="44280" y="691"/>
                </a:lnTo>
                <a:cubicBezTo>
                  <a:pt x="44482" y="691"/>
                  <a:pt x="44637" y="537"/>
                  <a:pt x="44637" y="346"/>
                </a:cubicBezTo>
                <a:cubicBezTo>
                  <a:pt x="44637" y="156"/>
                  <a:pt x="44482" y="1"/>
                  <a:pt x="44280" y="1"/>
                </a:cubicBezTo>
                <a:close/>
                <a:moveTo>
                  <a:pt x="48792" y="1"/>
                </a:moveTo>
                <a:cubicBezTo>
                  <a:pt x="48602" y="1"/>
                  <a:pt x="48435" y="156"/>
                  <a:pt x="48435" y="346"/>
                </a:cubicBezTo>
                <a:cubicBezTo>
                  <a:pt x="48435" y="537"/>
                  <a:pt x="48602" y="691"/>
                  <a:pt x="48792" y="691"/>
                </a:cubicBezTo>
                <a:lnTo>
                  <a:pt x="51209" y="691"/>
                </a:lnTo>
                <a:cubicBezTo>
                  <a:pt x="51400" y="691"/>
                  <a:pt x="51555" y="537"/>
                  <a:pt x="51555" y="346"/>
                </a:cubicBezTo>
                <a:cubicBezTo>
                  <a:pt x="51555" y="156"/>
                  <a:pt x="51400" y="1"/>
                  <a:pt x="51209" y="1"/>
                </a:cubicBezTo>
                <a:close/>
                <a:moveTo>
                  <a:pt x="55710" y="1"/>
                </a:moveTo>
                <a:cubicBezTo>
                  <a:pt x="55519" y="1"/>
                  <a:pt x="55365" y="156"/>
                  <a:pt x="55365" y="346"/>
                </a:cubicBezTo>
                <a:cubicBezTo>
                  <a:pt x="55365" y="537"/>
                  <a:pt x="55519" y="691"/>
                  <a:pt x="55710" y="691"/>
                </a:cubicBezTo>
                <a:lnTo>
                  <a:pt x="58127" y="691"/>
                </a:lnTo>
                <a:cubicBezTo>
                  <a:pt x="58317" y="691"/>
                  <a:pt x="58472" y="537"/>
                  <a:pt x="58472" y="346"/>
                </a:cubicBezTo>
                <a:cubicBezTo>
                  <a:pt x="58472" y="156"/>
                  <a:pt x="58317" y="1"/>
                  <a:pt x="58127" y="1"/>
                </a:cubicBezTo>
                <a:close/>
                <a:moveTo>
                  <a:pt x="62627" y="1"/>
                </a:moveTo>
                <a:cubicBezTo>
                  <a:pt x="62437" y="1"/>
                  <a:pt x="62282" y="156"/>
                  <a:pt x="62282" y="346"/>
                </a:cubicBezTo>
                <a:cubicBezTo>
                  <a:pt x="62282" y="537"/>
                  <a:pt x="62437" y="691"/>
                  <a:pt x="62627" y="691"/>
                </a:cubicBezTo>
                <a:lnTo>
                  <a:pt x="65044" y="691"/>
                </a:lnTo>
                <a:cubicBezTo>
                  <a:pt x="65235" y="691"/>
                  <a:pt x="65390" y="537"/>
                  <a:pt x="65390" y="346"/>
                </a:cubicBezTo>
                <a:cubicBezTo>
                  <a:pt x="65390" y="156"/>
                  <a:pt x="65235" y="1"/>
                  <a:pt x="65044" y="1"/>
                </a:cubicBezTo>
                <a:close/>
                <a:moveTo>
                  <a:pt x="69545" y="1"/>
                </a:moveTo>
                <a:cubicBezTo>
                  <a:pt x="69355" y="1"/>
                  <a:pt x="69200" y="156"/>
                  <a:pt x="69200" y="346"/>
                </a:cubicBezTo>
                <a:cubicBezTo>
                  <a:pt x="69200" y="537"/>
                  <a:pt x="69355" y="691"/>
                  <a:pt x="69545" y="691"/>
                </a:cubicBezTo>
                <a:lnTo>
                  <a:pt x="71962" y="691"/>
                </a:lnTo>
                <a:cubicBezTo>
                  <a:pt x="72164" y="691"/>
                  <a:pt x="72319" y="537"/>
                  <a:pt x="72319" y="346"/>
                </a:cubicBezTo>
                <a:cubicBezTo>
                  <a:pt x="72319" y="156"/>
                  <a:pt x="72164" y="1"/>
                  <a:pt x="71962" y="1"/>
                </a:cubicBezTo>
                <a:close/>
                <a:moveTo>
                  <a:pt x="76474" y="1"/>
                </a:moveTo>
                <a:cubicBezTo>
                  <a:pt x="76272" y="1"/>
                  <a:pt x="76117" y="156"/>
                  <a:pt x="76117" y="346"/>
                </a:cubicBezTo>
                <a:cubicBezTo>
                  <a:pt x="76117" y="537"/>
                  <a:pt x="76272" y="691"/>
                  <a:pt x="76474" y="691"/>
                </a:cubicBezTo>
                <a:lnTo>
                  <a:pt x="78891" y="691"/>
                </a:lnTo>
                <a:cubicBezTo>
                  <a:pt x="79082" y="691"/>
                  <a:pt x="79237" y="537"/>
                  <a:pt x="79237" y="346"/>
                </a:cubicBezTo>
                <a:cubicBezTo>
                  <a:pt x="79237" y="156"/>
                  <a:pt x="79082" y="1"/>
                  <a:pt x="78891" y="1"/>
                </a:cubicBezTo>
                <a:close/>
                <a:moveTo>
                  <a:pt x="83392" y="1"/>
                </a:moveTo>
                <a:cubicBezTo>
                  <a:pt x="83201" y="1"/>
                  <a:pt x="83047" y="156"/>
                  <a:pt x="83047" y="346"/>
                </a:cubicBezTo>
                <a:cubicBezTo>
                  <a:pt x="83047" y="537"/>
                  <a:pt x="83201" y="691"/>
                  <a:pt x="83392" y="691"/>
                </a:cubicBezTo>
                <a:lnTo>
                  <a:pt x="85809" y="691"/>
                </a:lnTo>
                <a:cubicBezTo>
                  <a:pt x="85999" y="691"/>
                  <a:pt x="86154" y="537"/>
                  <a:pt x="86154" y="346"/>
                </a:cubicBezTo>
                <a:cubicBezTo>
                  <a:pt x="86154" y="156"/>
                  <a:pt x="85999" y="1"/>
                  <a:pt x="85809" y="1"/>
                </a:cubicBezTo>
                <a:close/>
                <a:moveTo>
                  <a:pt x="143888" y="1"/>
                </a:moveTo>
                <a:cubicBezTo>
                  <a:pt x="143209" y="1"/>
                  <a:pt x="142542" y="60"/>
                  <a:pt x="141876" y="179"/>
                </a:cubicBezTo>
                <a:cubicBezTo>
                  <a:pt x="141697" y="215"/>
                  <a:pt x="141566" y="394"/>
                  <a:pt x="141602" y="584"/>
                </a:cubicBezTo>
                <a:cubicBezTo>
                  <a:pt x="141637" y="751"/>
                  <a:pt x="141780" y="870"/>
                  <a:pt x="141947" y="870"/>
                </a:cubicBezTo>
                <a:cubicBezTo>
                  <a:pt x="141959" y="870"/>
                  <a:pt x="141983" y="870"/>
                  <a:pt x="142006" y="858"/>
                </a:cubicBezTo>
                <a:cubicBezTo>
                  <a:pt x="142626" y="751"/>
                  <a:pt x="143257" y="691"/>
                  <a:pt x="143888" y="691"/>
                </a:cubicBezTo>
                <a:cubicBezTo>
                  <a:pt x="144042" y="691"/>
                  <a:pt x="144185" y="691"/>
                  <a:pt x="144328" y="703"/>
                </a:cubicBezTo>
                <a:cubicBezTo>
                  <a:pt x="144335" y="704"/>
                  <a:pt x="144342" y="704"/>
                  <a:pt x="144349" y="704"/>
                </a:cubicBezTo>
                <a:cubicBezTo>
                  <a:pt x="144531" y="704"/>
                  <a:pt x="144686" y="554"/>
                  <a:pt x="144697" y="370"/>
                </a:cubicBezTo>
                <a:cubicBezTo>
                  <a:pt x="144709" y="179"/>
                  <a:pt x="144554" y="13"/>
                  <a:pt x="144364" y="1"/>
                </a:cubicBezTo>
                <a:close/>
                <a:moveTo>
                  <a:pt x="208098" y="691"/>
                </a:moveTo>
                <a:cubicBezTo>
                  <a:pt x="207908" y="691"/>
                  <a:pt x="207741" y="846"/>
                  <a:pt x="207741" y="1037"/>
                </a:cubicBezTo>
                <a:cubicBezTo>
                  <a:pt x="207741" y="1227"/>
                  <a:pt x="207908" y="1382"/>
                  <a:pt x="208098" y="1382"/>
                </a:cubicBezTo>
                <a:lnTo>
                  <a:pt x="210515" y="1382"/>
                </a:lnTo>
                <a:cubicBezTo>
                  <a:pt x="210706" y="1382"/>
                  <a:pt x="210860" y="1227"/>
                  <a:pt x="210860" y="1037"/>
                </a:cubicBezTo>
                <a:cubicBezTo>
                  <a:pt x="210860" y="846"/>
                  <a:pt x="210706" y="691"/>
                  <a:pt x="210515" y="691"/>
                </a:cubicBezTo>
                <a:close/>
                <a:moveTo>
                  <a:pt x="215016" y="691"/>
                </a:moveTo>
                <a:cubicBezTo>
                  <a:pt x="214825" y="691"/>
                  <a:pt x="214670" y="846"/>
                  <a:pt x="214670" y="1037"/>
                </a:cubicBezTo>
                <a:cubicBezTo>
                  <a:pt x="214670" y="1227"/>
                  <a:pt x="214825" y="1382"/>
                  <a:pt x="215016" y="1382"/>
                </a:cubicBezTo>
                <a:lnTo>
                  <a:pt x="217433" y="1382"/>
                </a:lnTo>
                <a:cubicBezTo>
                  <a:pt x="217623" y="1382"/>
                  <a:pt x="217778" y="1227"/>
                  <a:pt x="217778" y="1037"/>
                </a:cubicBezTo>
                <a:cubicBezTo>
                  <a:pt x="217778" y="846"/>
                  <a:pt x="217623" y="691"/>
                  <a:pt x="217433" y="691"/>
                </a:cubicBezTo>
                <a:close/>
                <a:moveTo>
                  <a:pt x="221933" y="691"/>
                </a:moveTo>
                <a:cubicBezTo>
                  <a:pt x="221743" y="691"/>
                  <a:pt x="221588" y="846"/>
                  <a:pt x="221588" y="1037"/>
                </a:cubicBezTo>
                <a:cubicBezTo>
                  <a:pt x="221588" y="1227"/>
                  <a:pt x="221743" y="1382"/>
                  <a:pt x="221933" y="1382"/>
                </a:cubicBezTo>
                <a:lnTo>
                  <a:pt x="224350" y="1382"/>
                </a:lnTo>
                <a:cubicBezTo>
                  <a:pt x="224541" y="1382"/>
                  <a:pt x="224695" y="1227"/>
                  <a:pt x="224695" y="1037"/>
                </a:cubicBezTo>
                <a:cubicBezTo>
                  <a:pt x="224695" y="846"/>
                  <a:pt x="224541" y="691"/>
                  <a:pt x="224350" y="691"/>
                </a:cubicBezTo>
                <a:close/>
                <a:moveTo>
                  <a:pt x="228851" y="691"/>
                </a:moveTo>
                <a:cubicBezTo>
                  <a:pt x="228660" y="691"/>
                  <a:pt x="228505" y="846"/>
                  <a:pt x="228505" y="1037"/>
                </a:cubicBezTo>
                <a:cubicBezTo>
                  <a:pt x="228505" y="1227"/>
                  <a:pt x="228660" y="1382"/>
                  <a:pt x="228851" y="1382"/>
                </a:cubicBezTo>
                <a:lnTo>
                  <a:pt x="231268" y="1382"/>
                </a:lnTo>
                <a:cubicBezTo>
                  <a:pt x="231470" y="1382"/>
                  <a:pt x="231625" y="1227"/>
                  <a:pt x="231625" y="1037"/>
                </a:cubicBezTo>
                <a:cubicBezTo>
                  <a:pt x="231625" y="846"/>
                  <a:pt x="231470" y="691"/>
                  <a:pt x="231268" y="691"/>
                </a:cubicBezTo>
                <a:close/>
                <a:moveTo>
                  <a:pt x="235780" y="691"/>
                </a:moveTo>
                <a:cubicBezTo>
                  <a:pt x="235578" y="691"/>
                  <a:pt x="235423" y="846"/>
                  <a:pt x="235423" y="1037"/>
                </a:cubicBezTo>
                <a:cubicBezTo>
                  <a:pt x="235423" y="1227"/>
                  <a:pt x="235578" y="1382"/>
                  <a:pt x="235780" y="1382"/>
                </a:cubicBezTo>
                <a:lnTo>
                  <a:pt x="238197" y="1382"/>
                </a:lnTo>
                <a:cubicBezTo>
                  <a:pt x="238388" y="1382"/>
                  <a:pt x="238542" y="1227"/>
                  <a:pt x="238542" y="1037"/>
                </a:cubicBezTo>
                <a:cubicBezTo>
                  <a:pt x="238542" y="846"/>
                  <a:pt x="238388" y="691"/>
                  <a:pt x="238197" y="691"/>
                </a:cubicBezTo>
                <a:close/>
                <a:moveTo>
                  <a:pt x="242698" y="691"/>
                </a:moveTo>
                <a:cubicBezTo>
                  <a:pt x="242507" y="691"/>
                  <a:pt x="242352" y="846"/>
                  <a:pt x="242352" y="1037"/>
                </a:cubicBezTo>
                <a:cubicBezTo>
                  <a:pt x="242352" y="1227"/>
                  <a:pt x="242507" y="1382"/>
                  <a:pt x="242698" y="1382"/>
                </a:cubicBezTo>
                <a:lnTo>
                  <a:pt x="245115" y="1382"/>
                </a:lnTo>
                <a:cubicBezTo>
                  <a:pt x="245305" y="1382"/>
                  <a:pt x="245460" y="1227"/>
                  <a:pt x="245460" y="1037"/>
                </a:cubicBezTo>
                <a:cubicBezTo>
                  <a:pt x="245460" y="846"/>
                  <a:pt x="245305" y="691"/>
                  <a:pt x="245115" y="691"/>
                </a:cubicBezTo>
                <a:close/>
                <a:moveTo>
                  <a:pt x="249615" y="691"/>
                </a:moveTo>
                <a:cubicBezTo>
                  <a:pt x="249425" y="691"/>
                  <a:pt x="249270" y="846"/>
                  <a:pt x="249270" y="1037"/>
                </a:cubicBezTo>
                <a:cubicBezTo>
                  <a:pt x="249270" y="1227"/>
                  <a:pt x="249425" y="1382"/>
                  <a:pt x="249615" y="1382"/>
                </a:cubicBezTo>
                <a:lnTo>
                  <a:pt x="252032" y="1382"/>
                </a:lnTo>
                <a:cubicBezTo>
                  <a:pt x="252223" y="1382"/>
                  <a:pt x="252377" y="1227"/>
                  <a:pt x="252377" y="1037"/>
                </a:cubicBezTo>
                <a:cubicBezTo>
                  <a:pt x="252377" y="846"/>
                  <a:pt x="252223" y="691"/>
                  <a:pt x="252032" y="691"/>
                </a:cubicBezTo>
                <a:close/>
                <a:moveTo>
                  <a:pt x="256533" y="691"/>
                </a:moveTo>
                <a:cubicBezTo>
                  <a:pt x="256342" y="691"/>
                  <a:pt x="256187" y="846"/>
                  <a:pt x="256187" y="1037"/>
                </a:cubicBezTo>
                <a:cubicBezTo>
                  <a:pt x="256187" y="1227"/>
                  <a:pt x="256342" y="1382"/>
                  <a:pt x="256533" y="1382"/>
                </a:cubicBezTo>
                <a:lnTo>
                  <a:pt x="258950" y="1382"/>
                </a:lnTo>
                <a:cubicBezTo>
                  <a:pt x="259140" y="1382"/>
                  <a:pt x="259307" y="1227"/>
                  <a:pt x="259307" y="1037"/>
                </a:cubicBezTo>
                <a:cubicBezTo>
                  <a:pt x="259307" y="846"/>
                  <a:pt x="259140" y="691"/>
                  <a:pt x="258950" y="691"/>
                </a:cubicBezTo>
                <a:close/>
                <a:moveTo>
                  <a:pt x="263450" y="691"/>
                </a:moveTo>
                <a:cubicBezTo>
                  <a:pt x="263260" y="691"/>
                  <a:pt x="263105" y="846"/>
                  <a:pt x="263105" y="1037"/>
                </a:cubicBezTo>
                <a:cubicBezTo>
                  <a:pt x="263105" y="1227"/>
                  <a:pt x="263260" y="1382"/>
                  <a:pt x="263450" y="1382"/>
                </a:cubicBezTo>
                <a:lnTo>
                  <a:pt x="265879" y="1382"/>
                </a:lnTo>
                <a:cubicBezTo>
                  <a:pt x="266070" y="1382"/>
                  <a:pt x="266224" y="1227"/>
                  <a:pt x="266224" y="1037"/>
                </a:cubicBezTo>
                <a:cubicBezTo>
                  <a:pt x="266224" y="846"/>
                  <a:pt x="266070" y="691"/>
                  <a:pt x="265879" y="691"/>
                </a:cubicBezTo>
                <a:close/>
                <a:moveTo>
                  <a:pt x="270380" y="691"/>
                </a:moveTo>
                <a:cubicBezTo>
                  <a:pt x="270189" y="691"/>
                  <a:pt x="270034" y="846"/>
                  <a:pt x="270034" y="1037"/>
                </a:cubicBezTo>
                <a:cubicBezTo>
                  <a:pt x="270034" y="1227"/>
                  <a:pt x="270189" y="1382"/>
                  <a:pt x="270380" y="1382"/>
                </a:cubicBezTo>
                <a:lnTo>
                  <a:pt x="272797" y="1382"/>
                </a:lnTo>
                <a:cubicBezTo>
                  <a:pt x="272987" y="1382"/>
                  <a:pt x="273142" y="1227"/>
                  <a:pt x="273142" y="1037"/>
                </a:cubicBezTo>
                <a:cubicBezTo>
                  <a:pt x="273142" y="846"/>
                  <a:pt x="272987" y="691"/>
                  <a:pt x="272797" y="691"/>
                </a:cubicBezTo>
                <a:close/>
                <a:moveTo>
                  <a:pt x="277297" y="691"/>
                </a:moveTo>
                <a:cubicBezTo>
                  <a:pt x="277107" y="691"/>
                  <a:pt x="276952" y="846"/>
                  <a:pt x="276952" y="1037"/>
                </a:cubicBezTo>
                <a:cubicBezTo>
                  <a:pt x="276952" y="1227"/>
                  <a:pt x="277107" y="1382"/>
                  <a:pt x="277297" y="1382"/>
                </a:cubicBezTo>
                <a:lnTo>
                  <a:pt x="279714" y="1382"/>
                </a:lnTo>
                <a:cubicBezTo>
                  <a:pt x="279905" y="1382"/>
                  <a:pt x="280059" y="1227"/>
                  <a:pt x="280059" y="1037"/>
                </a:cubicBezTo>
                <a:cubicBezTo>
                  <a:pt x="280059" y="846"/>
                  <a:pt x="279905" y="691"/>
                  <a:pt x="279714" y="691"/>
                </a:cubicBezTo>
                <a:close/>
                <a:moveTo>
                  <a:pt x="284215" y="691"/>
                </a:moveTo>
                <a:cubicBezTo>
                  <a:pt x="284024" y="691"/>
                  <a:pt x="283869" y="846"/>
                  <a:pt x="283869" y="1037"/>
                </a:cubicBezTo>
                <a:cubicBezTo>
                  <a:pt x="283869" y="1227"/>
                  <a:pt x="284024" y="1382"/>
                  <a:pt x="284215" y="1382"/>
                </a:cubicBezTo>
                <a:lnTo>
                  <a:pt x="286096" y="1382"/>
                </a:lnTo>
                <a:cubicBezTo>
                  <a:pt x="286286" y="1382"/>
                  <a:pt x="286441" y="1227"/>
                  <a:pt x="286441" y="1037"/>
                </a:cubicBezTo>
                <a:cubicBezTo>
                  <a:pt x="286441" y="846"/>
                  <a:pt x="286286" y="691"/>
                  <a:pt x="286096" y="691"/>
                </a:cubicBezTo>
                <a:close/>
                <a:moveTo>
                  <a:pt x="201585" y="691"/>
                </a:moveTo>
                <a:cubicBezTo>
                  <a:pt x="201442" y="691"/>
                  <a:pt x="201300" y="691"/>
                  <a:pt x="201157" y="703"/>
                </a:cubicBezTo>
                <a:cubicBezTo>
                  <a:pt x="200966" y="703"/>
                  <a:pt x="200823" y="870"/>
                  <a:pt x="200823" y="1061"/>
                </a:cubicBezTo>
                <a:cubicBezTo>
                  <a:pt x="200835" y="1251"/>
                  <a:pt x="200990" y="1394"/>
                  <a:pt x="201169" y="1394"/>
                </a:cubicBezTo>
                <a:lnTo>
                  <a:pt x="201181" y="1394"/>
                </a:lnTo>
                <a:cubicBezTo>
                  <a:pt x="201323" y="1394"/>
                  <a:pt x="201454" y="1382"/>
                  <a:pt x="201585" y="1382"/>
                </a:cubicBezTo>
                <a:lnTo>
                  <a:pt x="203586" y="1382"/>
                </a:lnTo>
                <a:cubicBezTo>
                  <a:pt x="203788" y="1382"/>
                  <a:pt x="203943" y="1227"/>
                  <a:pt x="203943" y="1037"/>
                </a:cubicBezTo>
                <a:cubicBezTo>
                  <a:pt x="203943" y="846"/>
                  <a:pt x="203788" y="691"/>
                  <a:pt x="203586" y="691"/>
                </a:cubicBezTo>
                <a:close/>
                <a:moveTo>
                  <a:pt x="90222" y="680"/>
                </a:moveTo>
                <a:cubicBezTo>
                  <a:pt x="90082" y="680"/>
                  <a:pt x="89951" y="768"/>
                  <a:pt x="89905" y="906"/>
                </a:cubicBezTo>
                <a:cubicBezTo>
                  <a:pt x="89833" y="1084"/>
                  <a:pt x="89929" y="1287"/>
                  <a:pt x="90107" y="1358"/>
                </a:cubicBezTo>
                <a:cubicBezTo>
                  <a:pt x="90833" y="1632"/>
                  <a:pt x="91536" y="1989"/>
                  <a:pt x="92179" y="2418"/>
                </a:cubicBezTo>
                <a:cubicBezTo>
                  <a:pt x="92238" y="2454"/>
                  <a:pt x="92310" y="2477"/>
                  <a:pt x="92369" y="2477"/>
                </a:cubicBezTo>
                <a:cubicBezTo>
                  <a:pt x="92488" y="2477"/>
                  <a:pt x="92596" y="2418"/>
                  <a:pt x="92667" y="2323"/>
                </a:cubicBezTo>
                <a:cubicBezTo>
                  <a:pt x="92762" y="2168"/>
                  <a:pt x="92726" y="1954"/>
                  <a:pt x="92560" y="1846"/>
                </a:cubicBezTo>
                <a:cubicBezTo>
                  <a:pt x="91869" y="1382"/>
                  <a:pt x="91131" y="1001"/>
                  <a:pt x="90345" y="703"/>
                </a:cubicBezTo>
                <a:cubicBezTo>
                  <a:pt x="90305" y="687"/>
                  <a:pt x="90263" y="680"/>
                  <a:pt x="90222" y="680"/>
                </a:cubicBezTo>
                <a:close/>
                <a:moveTo>
                  <a:pt x="148670" y="1125"/>
                </a:moveTo>
                <a:cubicBezTo>
                  <a:pt x="148545" y="1125"/>
                  <a:pt x="148423" y="1198"/>
                  <a:pt x="148364" y="1322"/>
                </a:cubicBezTo>
                <a:cubicBezTo>
                  <a:pt x="148281" y="1489"/>
                  <a:pt x="148353" y="1692"/>
                  <a:pt x="148519" y="1787"/>
                </a:cubicBezTo>
                <a:cubicBezTo>
                  <a:pt x="149210" y="2132"/>
                  <a:pt x="149877" y="2561"/>
                  <a:pt x="150472" y="3061"/>
                </a:cubicBezTo>
                <a:cubicBezTo>
                  <a:pt x="150543" y="3108"/>
                  <a:pt x="150615" y="3132"/>
                  <a:pt x="150698" y="3132"/>
                </a:cubicBezTo>
                <a:cubicBezTo>
                  <a:pt x="150793" y="3132"/>
                  <a:pt x="150900" y="3097"/>
                  <a:pt x="150960" y="3013"/>
                </a:cubicBezTo>
                <a:cubicBezTo>
                  <a:pt x="151091" y="2858"/>
                  <a:pt x="151067" y="2644"/>
                  <a:pt x="150912" y="2525"/>
                </a:cubicBezTo>
                <a:cubicBezTo>
                  <a:pt x="150269" y="1989"/>
                  <a:pt x="149567" y="1537"/>
                  <a:pt x="148829" y="1168"/>
                </a:cubicBezTo>
                <a:cubicBezTo>
                  <a:pt x="148778" y="1139"/>
                  <a:pt x="148724" y="1125"/>
                  <a:pt x="148670" y="1125"/>
                </a:cubicBezTo>
                <a:close/>
                <a:moveTo>
                  <a:pt x="196840" y="1800"/>
                </a:moveTo>
                <a:cubicBezTo>
                  <a:pt x="196789" y="1800"/>
                  <a:pt x="196739" y="1811"/>
                  <a:pt x="196692" y="1834"/>
                </a:cubicBezTo>
                <a:cubicBezTo>
                  <a:pt x="195942" y="2204"/>
                  <a:pt x="195239" y="2668"/>
                  <a:pt x="194596" y="3192"/>
                </a:cubicBezTo>
                <a:cubicBezTo>
                  <a:pt x="194454" y="3311"/>
                  <a:pt x="194430" y="3537"/>
                  <a:pt x="194549" y="3680"/>
                </a:cubicBezTo>
                <a:cubicBezTo>
                  <a:pt x="194620" y="3763"/>
                  <a:pt x="194715" y="3811"/>
                  <a:pt x="194823" y="3811"/>
                </a:cubicBezTo>
                <a:cubicBezTo>
                  <a:pt x="194894" y="3811"/>
                  <a:pt x="194977" y="3787"/>
                  <a:pt x="195037" y="3728"/>
                </a:cubicBezTo>
                <a:cubicBezTo>
                  <a:pt x="195644" y="3239"/>
                  <a:pt x="196299" y="2811"/>
                  <a:pt x="197001" y="2465"/>
                </a:cubicBezTo>
                <a:cubicBezTo>
                  <a:pt x="197168" y="2370"/>
                  <a:pt x="197240" y="2168"/>
                  <a:pt x="197156" y="2001"/>
                </a:cubicBezTo>
                <a:cubicBezTo>
                  <a:pt x="197096" y="1873"/>
                  <a:pt x="196969" y="1800"/>
                  <a:pt x="196840" y="1800"/>
                </a:cubicBezTo>
                <a:close/>
                <a:moveTo>
                  <a:pt x="137819" y="1880"/>
                </a:moveTo>
                <a:cubicBezTo>
                  <a:pt x="137749" y="1880"/>
                  <a:pt x="137678" y="1900"/>
                  <a:pt x="137613" y="1942"/>
                </a:cubicBezTo>
                <a:cubicBezTo>
                  <a:pt x="136934" y="2418"/>
                  <a:pt x="136303" y="2966"/>
                  <a:pt x="135744" y="3573"/>
                </a:cubicBezTo>
                <a:cubicBezTo>
                  <a:pt x="135613" y="3716"/>
                  <a:pt x="135625" y="3942"/>
                  <a:pt x="135756" y="4061"/>
                </a:cubicBezTo>
                <a:cubicBezTo>
                  <a:pt x="135827" y="4132"/>
                  <a:pt x="135910" y="4156"/>
                  <a:pt x="135994" y="4156"/>
                </a:cubicBezTo>
                <a:cubicBezTo>
                  <a:pt x="136089" y="4156"/>
                  <a:pt x="136184" y="4120"/>
                  <a:pt x="136256" y="4049"/>
                </a:cubicBezTo>
                <a:cubicBezTo>
                  <a:pt x="136780" y="3466"/>
                  <a:pt x="137375" y="2954"/>
                  <a:pt x="138006" y="2513"/>
                </a:cubicBezTo>
                <a:cubicBezTo>
                  <a:pt x="138173" y="2406"/>
                  <a:pt x="138208" y="2192"/>
                  <a:pt x="138101" y="2025"/>
                </a:cubicBezTo>
                <a:cubicBezTo>
                  <a:pt x="138036" y="1930"/>
                  <a:pt x="137930" y="1880"/>
                  <a:pt x="137819" y="1880"/>
                </a:cubicBezTo>
                <a:close/>
                <a:moveTo>
                  <a:pt x="95493" y="4980"/>
                </a:moveTo>
                <a:cubicBezTo>
                  <a:pt x="95430" y="4980"/>
                  <a:pt x="95366" y="4999"/>
                  <a:pt x="95310" y="5037"/>
                </a:cubicBezTo>
                <a:cubicBezTo>
                  <a:pt x="95143" y="5132"/>
                  <a:pt x="95096" y="5347"/>
                  <a:pt x="95203" y="5513"/>
                </a:cubicBezTo>
                <a:cubicBezTo>
                  <a:pt x="95620" y="6168"/>
                  <a:pt x="95953" y="6883"/>
                  <a:pt x="96215" y="7609"/>
                </a:cubicBezTo>
                <a:cubicBezTo>
                  <a:pt x="96263" y="7752"/>
                  <a:pt x="96394" y="7847"/>
                  <a:pt x="96548" y="7847"/>
                </a:cubicBezTo>
                <a:cubicBezTo>
                  <a:pt x="96584" y="7847"/>
                  <a:pt x="96620" y="7847"/>
                  <a:pt x="96656" y="7823"/>
                </a:cubicBezTo>
                <a:cubicBezTo>
                  <a:pt x="96834" y="7764"/>
                  <a:pt x="96929" y="7561"/>
                  <a:pt x="96870" y="7383"/>
                </a:cubicBezTo>
                <a:cubicBezTo>
                  <a:pt x="96596" y="6597"/>
                  <a:pt x="96227" y="5847"/>
                  <a:pt x="95786" y="5144"/>
                </a:cubicBezTo>
                <a:cubicBezTo>
                  <a:pt x="95718" y="5038"/>
                  <a:pt x="95606" y="4980"/>
                  <a:pt x="95493" y="4980"/>
                </a:cubicBezTo>
                <a:close/>
                <a:moveTo>
                  <a:pt x="153473" y="5943"/>
                </a:moveTo>
                <a:cubicBezTo>
                  <a:pt x="153421" y="5943"/>
                  <a:pt x="153368" y="5954"/>
                  <a:pt x="153317" y="5978"/>
                </a:cubicBezTo>
                <a:cubicBezTo>
                  <a:pt x="153151" y="6061"/>
                  <a:pt x="153079" y="6275"/>
                  <a:pt x="153163" y="6442"/>
                </a:cubicBezTo>
                <a:cubicBezTo>
                  <a:pt x="153508" y="7145"/>
                  <a:pt x="153782" y="7883"/>
                  <a:pt x="153960" y="8633"/>
                </a:cubicBezTo>
                <a:cubicBezTo>
                  <a:pt x="153996" y="8800"/>
                  <a:pt x="154139" y="8907"/>
                  <a:pt x="154294" y="8907"/>
                </a:cubicBezTo>
                <a:cubicBezTo>
                  <a:pt x="154329" y="8907"/>
                  <a:pt x="154353" y="8895"/>
                  <a:pt x="154377" y="8895"/>
                </a:cubicBezTo>
                <a:cubicBezTo>
                  <a:pt x="154568" y="8847"/>
                  <a:pt x="154675" y="8657"/>
                  <a:pt x="154639" y="8478"/>
                </a:cubicBezTo>
                <a:cubicBezTo>
                  <a:pt x="154449" y="7669"/>
                  <a:pt x="154163" y="6883"/>
                  <a:pt x="153782" y="6133"/>
                </a:cubicBezTo>
                <a:cubicBezTo>
                  <a:pt x="153722" y="6013"/>
                  <a:pt x="153602" y="5943"/>
                  <a:pt x="153473" y="5943"/>
                </a:cubicBezTo>
                <a:close/>
                <a:moveTo>
                  <a:pt x="192018" y="6602"/>
                </a:moveTo>
                <a:cubicBezTo>
                  <a:pt x="191894" y="6602"/>
                  <a:pt x="191773" y="6672"/>
                  <a:pt x="191715" y="6787"/>
                </a:cubicBezTo>
                <a:cubicBezTo>
                  <a:pt x="191346" y="7538"/>
                  <a:pt x="191048" y="8323"/>
                  <a:pt x="190858" y="9133"/>
                </a:cubicBezTo>
                <a:cubicBezTo>
                  <a:pt x="190810" y="9312"/>
                  <a:pt x="190917" y="9502"/>
                  <a:pt x="191108" y="9550"/>
                </a:cubicBezTo>
                <a:cubicBezTo>
                  <a:pt x="191132" y="9562"/>
                  <a:pt x="191167" y="9562"/>
                  <a:pt x="191191" y="9562"/>
                </a:cubicBezTo>
                <a:cubicBezTo>
                  <a:pt x="191346" y="9562"/>
                  <a:pt x="191489" y="9454"/>
                  <a:pt x="191525" y="9300"/>
                </a:cubicBezTo>
                <a:cubicBezTo>
                  <a:pt x="191715" y="8538"/>
                  <a:pt x="191989" y="7799"/>
                  <a:pt x="192334" y="7109"/>
                </a:cubicBezTo>
                <a:cubicBezTo>
                  <a:pt x="192418" y="6930"/>
                  <a:pt x="192358" y="6728"/>
                  <a:pt x="192179" y="6645"/>
                </a:cubicBezTo>
                <a:cubicBezTo>
                  <a:pt x="192128" y="6615"/>
                  <a:pt x="192073" y="6602"/>
                  <a:pt x="192018" y="6602"/>
                </a:cubicBezTo>
                <a:close/>
                <a:moveTo>
                  <a:pt x="133729" y="7317"/>
                </a:moveTo>
                <a:cubicBezTo>
                  <a:pt x="133584" y="7317"/>
                  <a:pt x="133446" y="7407"/>
                  <a:pt x="133398" y="7549"/>
                </a:cubicBezTo>
                <a:cubicBezTo>
                  <a:pt x="133136" y="8335"/>
                  <a:pt x="132970" y="9157"/>
                  <a:pt x="132886" y="9990"/>
                </a:cubicBezTo>
                <a:cubicBezTo>
                  <a:pt x="132874" y="10181"/>
                  <a:pt x="133017" y="10347"/>
                  <a:pt x="133208" y="10371"/>
                </a:cubicBezTo>
                <a:lnTo>
                  <a:pt x="133232" y="10371"/>
                </a:lnTo>
                <a:cubicBezTo>
                  <a:pt x="133410" y="10371"/>
                  <a:pt x="133565" y="10240"/>
                  <a:pt x="133577" y="10062"/>
                </a:cubicBezTo>
                <a:cubicBezTo>
                  <a:pt x="133660" y="9276"/>
                  <a:pt x="133815" y="8514"/>
                  <a:pt x="134065" y="7776"/>
                </a:cubicBezTo>
                <a:cubicBezTo>
                  <a:pt x="134125" y="7585"/>
                  <a:pt x="134017" y="7395"/>
                  <a:pt x="133839" y="7335"/>
                </a:cubicBezTo>
                <a:cubicBezTo>
                  <a:pt x="133803" y="7323"/>
                  <a:pt x="133766" y="7317"/>
                  <a:pt x="133729" y="7317"/>
                </a:cubicBezTo>
                <a:close/>
                <a:moveTo>
                  <a:pt x="97144" y="11586"/>
                </a:moveTo>
                <a:cubicBezTo>
                  <a:pt x="96953" y="11586"/>
                  <a:pt x="96798" y="11740"/>
                  <a:pt x="96798" y="11931"/>
                </a:cubicBezTo>
                <a:lnTo>
                  <a:pt x="96798" y="14348"/>
                </a:lnTo>
                <a:cubicBezTo>
                  <a:pt x="96798" y="14538"/>
                  <a:pt x="96953" y="14705"/>
                  <a:pt x="97144" y="14705"/>
                </a:cubicBezTo>
                <a:cubicBezTo>
                  <a:pt x="97334" y="14705"/>
                  <a:pt x="97489" y="14538"/>
                  <a:pt x="97489" y="14348"/>
                </a:cubicBezTo>
                <a:lnTo>
                  <a:pt x="97489" y="11931"/>
                </a:lnTo>
                <a:cubicBezTo>
                  <a:pt x="97489" y="11740"/>
                  <a:pt x="97334" y="11586"/>
                  <a:pt x="97144" y="11586"/>
                </a:cubicBezTo>
                <a:close/>
                <a:moveTo>
                  <a:pt x="154591" y="12693"/>
                </a:moveTo>
                <a:cubicBezTo>
                  <a:pt x="154401" y="12693"/>
                  <a:pt x="154246" y="12848"/>
                  <a:pt x="154246" y="13038"/>
                </a:cubicBezTo>
                <a:lnTo>
                  <a:pt x="154246" y="15455"/>
                </a:lnTo>
                <a:cubicBezTo>
                  <a:pt x="154246" y="15646"/>
                  <a:pt x="154401" y="15800"/>
                  <a:pt x="154591" y="15800"/>
                </a:cubicBezTo>
                <a:cubicBezTo>
                  <a:pt x="154782" y="15800"/>
                  <a:pt x="154937" y="15646"/>
                  <a:pt x="154937" y="15455"/>
                </a:cubicBezTo>
                <a:lnTo>
                  <a:pt x="154937" y="13038"/>
                </a:lnTo>
                <a:cubicBezTo>
                  <a:pt x="154937" y="12848"/>
                  <a:pt x="154782" y="12693"/>
                  <a:pt x="154591" y="12693"/>
                </a:cubicBezTo>
                <a:close/>
                <a:moveTo>
                  <a:pt x="190882" y="13348"/>
                </a:moveTo>
                <a:cubicBezTo>
                  <a:pt x="190691" y="13348"/>
                  <a:pt x="190536" y="13503"/>
                  <a:pt x="190536" y="13693"/>
                </a:cubicBezTo>
                <a:lnTo>
                  <a:pt x="190536" y="16110"/>
                </a:lnTo>
                <a:cubicBezTo>
                  <a:pt x="190536" y="16301"/>
                  <a:pt x="190691" y="16455"/>
                  <a:pt x="190882" y="16455"/>
                </a:cubicBezTo>
                <a:cubicBezTo>
                  <a:pt x="191072" y="16455"/>
                  <a:pt x="191227" y="16301"/>
                  <a:pt x="191227" y="16110"/>
                </a:cubicBezTo>
                <a:lnTo>
                  <a:pt x="191227" y="13693"/>
                </a:lnTo>
                <a:cubicBezTo>
                  <a:pt x="191227" y="13503"/>
                  <a:pt x="191072" y="13348"/>
                  <a:pt x="190882" y="13348"/>
                </a:cubicBezTo>
                <a:close/>
                <a:moveTo>
                  <a:pt x="133184" y="14181"/>
                </a:moveTo>
                <a:cubicBezTo>
                  <a:pt x="132993" y="14181"/>
                  <a:pt x="132839" y="14336"/>
                  <a:pt x="132839" y="14526"/>
                </a:cubicBezTo>
                <a:lnTo>
                  <a:pt x="132839" y="16943"/>
                </a:lnTo>
                <a:cubicBezTo>
                  <a:pt x="132839" y="17134"/>
                  <a:pt x="132993" y="17289"/>
                  <a:pt x="133184" y="17289"/>
                </a:cubicBezTo>
                <a:cubicBezTo>
                  <a:pt x="133374" y="17289"/>
                  <a:pt x="133541" y="17134"/>
                  <a:pt x="133529" y="16943"/>
                </a:cubicBezTo>
                <a:lnTo>
                  <a:pt x="133529" y="14526"/>
                </a:lnTo>
                <a:cubicBezTo>
                  <a:pt x="133529" y="14336"/>
                  <a:pt x="133374" y="14181"/>
                  <a:pt x="133184" y="14181"/>
                </a:cubicBezTo>
                <a:close/>
                <a:moveTo>
                  <a:pt x="97144" y="18503"/>
                </a:moveTo>
                <a:cubicBezTo>
                  <a:pt x="96953" y="18503"/>
                  <a:pt x="96798" y="18658"/>
                  <a:pt x="96798" y="18848"/>
                </a:cubicBezTo>
                <a:lnTo>
                  <a:pt x="96798" y="21277"/>
                </a:lnTo>
                <a:cubicBezTo>
                  <a:pt x="96798" y="21468"/>
                  <a:pt x="96953" y="21623"/>
                  <a:pt x="97144" y="21623"/>
                </a:cubicBezTo>
                <a:cubicBezTo>
                  <a:pt x="97334" y="21623"/>
                  <a:pt x="97489" y="21468"/>
                  <a:pt x="97489" y="21277"/>
                </a:cubicBezTo>
                <a:lnTo>
                  <a:pt x="97489" y="18848"/>
                </a:lnTo>
                <a:cubicBezTo>
                  <a:pt x="97489" y="18658"/>
                  <a:pt x="97334" y="18503"/>
                  <a:pt x="97144" y="18503"/>
                </a:cubicBezTo>
                <a:close/>
                <a:moveTo>
                  <a:pt x="154591" y="19610"/>
                </a:moveTo>
                <a:cubicBezTo>
                  <a:pt x="154401" y="19610"/>
                  <a:pt x="154246" y="19765"/>
                  <a:pt x="154246" y="19956"/>
                </a:cubicBezTo>
                <a:lnTo>
                  <a:pt x="154246" y="22373"/>
                </a:lnTo>
                <a:cubicBezTo>
                  <a:pt x="154246" y="22563"/>
                  <a:pt x="154401" y="22718"/>
                  <a:pt x="154591" y="22718"/>
                </a:cubicBezTo>
                <a:cubicBezTo>
                  <a:pt x="154782" y="22718"/>
                  <a:pt x="154937" y="22563"/>
                  <a:pt x="154937" y="22373"/>
                </a:cubicBezTo>
                <a:lnTo>
                  <a:pt x="154937" y="19956"/>
                </a:lnTo>
                <a:cubicBezTo>
                  <a:pt x="154937" y="19765"/>
                  <a:pt x="154782" y="19610"/>
                  <a:pt x="154591" y="19610"/>
                </a:cubicBezTo>
                <a:close/>
                <a:moveTo>
                  <a:pt x="190882" y="20265"/>
                </a:moveTo>
                <a:cubicBezTo>
                  <a:pt x="190691" y="20265"/>
                  <a:pt x="190536" y="20420"/>
                  <a:pt x="190536" y="20611"/>
                </a:cubicBezTo>
                <a:lnTo>
                  <a:pt x="190536" y="23028"/>
                </a:lnTo>
                <a:cubicBezTo>
                  <a:pt x="190536" y="23218"/>
                  <a:pt x="190691" y="23373"/>
                  <a:pt x="190882" y="23373"/>
                </a:cubicBezTo>
                <a:cubicBezTo>
                  <a:pt x="191072" y="23373"/>
                  <a:pt x="191227" y="23218"/>
                  <a:pt x="191227" y="23028"/>
                </a:cubicBezTo>
                <a:lnTo>
                  <a:pt x="191227" y="20611"/>
                </a:lnTo>
                <a:cubicBezTo>
                  <a:pt x="191227" y="20420"/>
                  <a:pt x="191072" y="20265"/>
                  <a:pt x="190882" y="20265"/>
                </a:cubicBezTo>
                <a:close/>
                <a:moveTo>
                  <a:pt x="133184" y="21099"/>
                </a:moveTo>
                <a:cubicBezTo>
                  <a:pt x="132993" y="21099"/>
                  <a:pt x="132839" y="21254"/>
                  <a:pt x="132839" y="21444"/>
                </a:cubicBezTo>
                <a:lnTo>
                  <a:pt x="132839" y="23861"/>
                </a:lnTo>
                <a:cubicBezTo>
                  <a:pt x="132839" y="24051"/>
                  <a:pt x="132993" y="24206"/>
                  <a:pt x="133184" y="24206"/>
                </a:cubicBezTo>
                <a:cubicBezTo>
                  <a:pt x="133374" y="24206"/>
                  <a:pt x="133541" y="24051"/>
                  <a:pt x="133529" y="23861"/>
                </a:cubicBezTo>
                <a:lnTo>
                  <a:pt x="133529" y="21444"/>
                </a:lnTo>
                <a:cubicBezTo>
                  <a:pt x="133529" y="21254"/>
                  <a:pt x="133374" y="21099"/>
                  <a:pt x="133184" y="21099"/>
                </a:cubicBezTo>
                <a:close/>
                <a:moveTo>
                  <a:pt x="97166" y="25420"/>
                </a:moveTo>
                <a:cubicBezTo>
                  <a:pt x="97159" y="25420"/>
                  <a:pt x="97151" y="25420"/>
                  <a:pt x="97144" y="25421"/>
                </a:cubicBezTo>
                <a:cubicBezTo>
                  <a:pt x="96953" y="25445"/>
                  <a:pt x="96810" y="25611"/>
                  <a:pt x="96834" y="25802"/>
                </a:cubicBezTo>
                <a:cubicBezTo>
                  <a:pt x="96894" y="26635"/>
                  <a:pt x="97060" y="27457"/>
                  <a:pt x="97310" y="28242"/>
                </a:cubicBezTo>
                <a:cubicBezTo>
                  <a:pt x="97358" y="28397"/>
                  <a:pt x="97489" y="28492"/>
                  <a:pt x="97644" y="28492"/>
                </a:cubicBezTo>
                <a:cubicBezTo>
                  <a:pt x="97679" y="28492"/>
                  <a:pt x="97715" y="28481"/>
                  <a:pt x="97751" y="28469"/>
                </a:cubicBezTo>
                <a:cubicBezTo>
                  <a:pt x="97930" y="28409"/>
                  <a:pt x="98025" y="28219"/>
                  <a:pt x="97977" y="28040"/>
                </a:cubicBezTo>
                <a:cubicBezTo>
                  <a:pt x="97739" y="27290"/>
                  <a:pt x="97584" y="26528"/>
                  <a:pt x="97525" y="25742"/>
                </a:cubicBezTo>
                <a:cubicBezTo>
                  <a:pt x="97502" y="25559"/>
                  <a:pt x="97347" y="25420"/>
                  <a:pt x="97166" y="25420"/>
                </a:cubicBezTo>
                <a:close/>
                <a:moveTo>
                  <a:pt x="154777" y="26518"/>
                </a:moveTo>
                <a:cubicBezTo>
                  <a:pt x="154752" y="26518"/>
                  <a:pt x="154725" y="26521"/>
                  <a:pt x="154699" y="26528"/>
                </a:cubicBezTo>
                <a:cubicBezTo>
                  <a:pt x="154520" y="26552"/>
                  <a:pt x="154389" y="26742"/>
                  <a:pt x="154425" y="26933"/>
                </a:cubicBezTo>
                <a:cubicBezTo>
                  <a:pt x="154579" y="27742"/>
                  <a:pt x="154818" y="28552"/>
                  <a:pt x="155151" y="29314"/>
                </a:cubicBezTo>
                <a:cubicBezTo>
                  <a:pt x="155211" y="29445"/>
                  <a:pt x="155341" y="29516"/>
                  <a:pt x="155472" y="29516"/>
                </a:cubicBezTo>
                <a:cubicBezTo>
                  <a:pt x="155520" y="29516"/>
                  <a:pt x="155568" y="29505"/>
                  <a:pt x="155615" y="29493"/>
                </a:cubicBezTo>
                <a:cubicBezTo>
                  <a:pt x="155782" y="29409"/>
                  <a:pt x="155865" y="29207"/>
                  <a:pt x="155794" y="29028"/>
                </a:cubicBezTo>
                <a:cubicBezTo>
                  <a:pt x="155484" y="28314"/>
                  <a:pt x="155246" y="27564"/>
                  <a:pt x="155103" y="26802"/>
                </a:cubicBezTo>
                <a:cubicBezTo>
                  <a:pt x="155073" y="26638"/>
                  <a:pt x="154936" y="26518"/>
                  <a:pt x="154777" y="26518"/>
                </a:cubicBezTo>
                <a:close/>
                <a:moveTo>
                  <a:pt x="190565" y="27160"/>
                </a:moveTo>
                <a:cubicBezTo>
                  <a:pt x="190408" y="27160"/>
                  <a:pt x="190267" y="27261"/>
                  <a:pt x="190227" y="27421"/>
                </a:cubicBezTo>
                <a:cubicBezTo>
                  <a:pt x="190048" y="28171"/>
                  <a:pt x="189762" y="28909"/>
                  <a:pt x="189417" y="29600"/>
                </a:cubicBezTo>
                <a:cubicBezTo>
                  <a:pt x="189322" y="29778"/>
                  <a:pt x="189393" y="29981"/>
                  <a:pt x="189560" y="30076"/>
                </a:cubicBezTo>
                <a:cubicBezTo>
                  <a:pt x="189620" y="30100"/>
                  <a:pt x="189667" y="30112"/>
                  <a:pt x="189727" y="30112"/>
                </a:cubicBezTo>
                <a:cubicBezTo>
                  <a:pt x="189846" y="30112"/>
                  <a:pt x="189965" y="30040"/>
                  <a:pt x="190036" y="29921"/>
                </a:cubicBezTo>
                <a:cubicBezTo>
                  <a:pt x="190405" y="29183"/>
                  <a:pt x="190703" y="28397"/>
                  <a:pt x="190905" y="27588"/>
                </a:cubicBezTo>
                <a:cubicBezTo>
                  <a:pt x="190953" y="27397"/>
                  <a:pt x="190834" y="27219"/>
                  <a:pt x="190655" y="27171"/>
                </a:cubicBezTo>
                <a:cubicBezTo>
                  <a:pt x="190625" y="27163"/>
                  <a:pt x="190595" y="27160"/>
                  <a:pt x="190565" y="27160"/>
                </a:cubicBezTo>
                <a:close/>
                <a:moveTo>
                  <a:pt x="132641" y="27952"/>
                </a:moveTo>
                <a:cubicBezTo>
                  <a:pt x="132493" y="27952"/>
                  <a:pt x="132351" y="28050"/>
                  <a:pt x="132303" y="28195"/>
                </a:cubicBezTo>
                <a:cubicBezTo>
                  <a:pt x="132053" y="28933"/>
                  <a:pt x="131719" y="29635"/>
                  <a:pt x="131315" y="30302"/>
                </a:cubicBezTo>
                <a:cubicBezTo>
                  <a:pt x="131219" y="30469"/>
                  <a:pt x="131267" y="30683"/>
                  <a:pt x="131434" y="30778"/>
                </a:cubicBezTo>
                <a:cubicBezTo>
                  <a:pt x="131493" y="30814"/>
                  <a:pt x="131553" y="30838"/>
                  <a:pt x="131612" y="30838"/>
                </a:cubicBezTo>
                <a:cubicBezTo>
                  <a:pt x="131731" y="30838"/>
                  <a:pt x="131839" y="30778"/>
                  <a:pt x="131910" y="30671"/>
                </a:cubicBezTo>
                <a:cubicBezTo>
                  <a:pt x="132350" y="29957"/>
                  <a:pt x="132696" y="29195"/>
                  <a:pt x="132970" y="28409"/>
                </a:cubicBezTo>
                <a:cubicBezTo>
                  <a:pt x="133029" y="28231"/>
                  <a:pt x="132922" y="28040"/>
                  <a:pt x="132743" y="27969"/>
                </a:cubicBezTo>
                <a:cubicBezTo>
                  <a:pt x="132710" y="27957"/>
                  <a:pt x="132675" y="27952"/>
                  <a:pt x="132641" y="27952"/>
                </a:cubicBezTo>
                <a:close/>
                <a:moveTo>
                  <a:pt x="99863" y="31675"/>
                </a:moveTo>
                <a:cubicBezTo>
                  <a:pt x="99781" y="31675"/>
                  <a:pt x="99699" y="31705"/>
                  <a:pt x="99632" y="31767"/>
                </a:cubicBezTo>
                <a:cubicBezTo>
                  <a:pt x="99489" y="31886"/>
                  <a:pt x="99477" y="32112"/>
                  <a:pt x="99596" y="32255"/>
                </a:cubicBezTo>
                <a:cubicBezTo>
                  <a:pt x="100156" y="32874"/>
                  <a:pt x="100775" y="33434"/>
                  <a:pt x="101454" y="33910"/>
                </a:cubicBezTo>
                <a:cubicBezTo>
                  <a:pt x="101513" y="33957"/>
                  <a:pt x="101585" y="33981"/>
                  <a:pt x="101656" y="33981"/>
                </a:cubicBezTo>
                <a:cubicBezTo>
                  <a:pt x="101763" y="33981"/>
                  <a:pt x="101870" y="33922"/>
                  <a:pt x="101942" y="33826"/>
                </a:cubicBezTo>
                <a:cubicBezTo>
                  <a:pt x="102049" y="33672"/>
                  <a:pt x="102013" y="33457"/>
                  <a:pt x="101859" y="33350"/>
                </a:cubicBezTo>
                <a:cubicBezTo>
                  <a:pt x="101228" y="32898"/>
                  <a:pt x="100632" y="32374"/>
                  <a:pt x="100120" y="31791"/>
                </a:cubicBezTo>
                <a:cubicBezTo>
                  <a:pt x="100051" y="31714"/>
                  <a:pt x="99957" y="31675"/>
                  <a:pt x="99863" y="31675"/>
                </a:cubicBezTo>
                <a:close/>
                <a:moveTo>
                  <a:pt x="158071" y="32461"/>
                </a:moveTo>
                <a:cubicBezTo>
                  <a:pt x="157975" y="32461"/>
                  <a:pt x="157881" y="32500"/>
                  <a:pt x="157818" y="32576"/>
                </a:cubicBezTo>
                <a:cubicBezTo>
                  <a:pt x="157687" y="32719"/>
                  <a:pt x="157699" y="32934"/>
                  <a:pt x="157830" y="33064"/>
                </a:cubicBezTo>
                <a:cubicBezTo>
                  <a:pt x="158449" y="33624"/>
                  <a:pt x="159128" y="34112"/>
                  <a:pt x="159854" y="34529"/>
                </a:cubicBezTo>
                <a:cubicBezTo>
                  <a:pt x="159902" y="34553"/>
                  <a:pt x="159961" y="34577"/>
                  <a:pt x="160021" y="34577"/>
                </a:cubicBezTo>
                <a:cubicBezTo>
                  <a:pt x="160140" y="34577"/>
                  <a:pt x="160259" y="34505"/>
                  <a:pt x="160318" y="34398"/>
                </a:cubicBezTo>
                <a:cubicBezTo>
                  <a:pt x="160414" y="34231"/>
                  <a:pt x="160354" y="34017"/>
                  <a:pt x="160187" y="33922"/>
                </a:cubicBezTo>
                <a:cubicBezTo>
                  <a:pt x="159509" y="33541"/>
                  <a:pt x="158878" y="33076"/>
                  <a:pt x="158306" y="32553"/>
                </a:cubicBezTo>
                <a:cubicBezTo>
                  <a:pt x="158239" y="32491"/>
                  <a:pt x="158154" y="32461"/>
                  <a:pt x="158071" y="32461"/>
                </a:cubicBezTo>
                <a:close/>
                <a:moveTo>
                  <a:pt x="186910" y="32884"/>
                </a:moveTo>
                <a:cubicBezTo>
                  <a:pt x="186832" y="32884"/>
                  <a:pt x="186753" y="32912"/>
                  <a:pt x="186691" y="32969"/>
                </a:cubicBezTo>
                <a:cubicBezTo>
                  <a:pt x="186083" y="33457"/>
                  <a:pt x="185417" y="33874"/>
                  <a:pt x="184726" y="34219"/>
                </a:cubicBezTo>
                <a:cubicBezTo>
                  <a:pt x="184548" y="34303"/>
                  <a:pt x="184476" y="34517"/>
                  <a:pt x="184559" y="34684"/>
                </a:cubicBezTo>
                <a:cubicBezTo>
                  <a:pt x="184619" y="34803"/>
                  <a:pt x="184750" y="34874"/>
                  <a:pt x="184881" y="34874"/>
                </a:cubicBezTo>
                <a:cubicBezTo>
                  <a:pt x="184929" y="34874"/>
                  <a:pt x="184976" y="34862"/>
                  <a:pt x="185024" y="34839"/>
                </a:cubicBezTo>
                <a:cubicBezTo>
                  <a:pt x="185774" y="34481"/>
                  <a:pt x="186476" y="34029"/>
                  <a:pt x="187131" y="33505"/>
                </a:cubicBezTo>
                <a:cubicBezTo>
                  <a:pt x="187274" y="33386"/>
                  <a:pt x="187298" y="33160"/>
                  <a:pt x="187179" y="33017"/>
                </a:cubicBezTo>
                <a:cubicBezTo>
                  <a:pt x="187112" y="32930"/>
                  <a:pt x="187011" y="32884"/>
                  <a:pt x="186910" y="32884"/>
                </a:cubicBezTo>
                <a:close/>
                <a:moveTo>
                  <a:pt x="128539" y="33384"/>
                </a:moveTo>
                <a:cubicBezTo>
                  <a:pt x="128469" y="33384"/>
                  <a:pt x="128398" y="33404"/>
                  <a:pt x="128338" y="33445"/>
                </a:cubicBezTo>
                <a:cubicBezTo>
                  <a:pt x="127695" y="33886"/>
                  <a:pt x="127005" y="34255"/>
                  <a:pt x="126278" y="34541"/>
                </a:cubicBezTo>
                <a:cubicBezTo>
                  <a:pt x="126100" y="34612"/>
                  <a:pt x="126016" y="34815"/>
                  <a:pt x="126088" y="34993"/>
                </a:cubicBezTo>
                <a:cubicBezTo>
                  <a:pt x="126135" y="35136"/>
                  <a:pt x="126266" y="35208"/>
                  <a:pt x="126409" y="35208"/>
                </a:cubicBezTo>
                <a:cubicBezTo>
                  <a:pt x="126445" y="35208"/>
                  <a:pt x="126493" y="35208"/>
                  <a:pt x="126540" y="35184"/>
                </a:cubicBezTo>
                <a:cubicBezTo>
                  <a:pt x="127302" y="34886"/>
                  <a:pt x="128052" y="34493"/>
                  <a:pt x="128731" y="34017"/>
                </a:cubicBezTo>
                <a:cubicBezTo>
                  <a:pt x="128886" y="33910"/>
                  <a:pt x="128933" y="33696"/>
                  <a:pt x="128826" y="33529"/>
                </a:cubicBezTo>
                <a:cubicBezTo>
                  <a:pt x="128761" y="33434"/>
                  <a:pt x="128650" y="33384"/>
                  <a:pt x="128539" y="33384"/>
                </a:cubicBezTo>
                <a:close/>
                <a:moveTo>
                  <a:pt x="105756" y="35058"/>
                </a:moveTo>
                <a:cubicBezTo>
                  <a:pt x="105592" y="35058"/>
                  <a:pt x="105450" y="35171"/>
                  <a:pt x="105419" y="35339"/>
                </a:cubicBezTo>
                <a:cubicBezTo>
                  <a:pt x="105383" y="35529"/>
                  <a:pt x="105502" y="35708"/>
                  <a:pt x="105692" y="35743"/>
                </a:cubicBezTo>
                <a:cubicBezTo>
                  <a:pt x="106407" y="35886"/>
                  <a:pt x="107133" y="35958"/>
                  <a:pt x="107871" y="35958"/>
                </a:cubicBezTo>
                <a:lnTo>
                  <a:pt x="108157" y="35958"/>
                </a:lnTo>
                <a:cubicBezTo>
                  <a:pt x="108347" y="35958"/>
                  <a:pt x="108502" y="35803"/>
                  <a:pt x="108502" y="35612"/>
                </a:cubicBezTo>
                <a:cubicBezTo>
                  <a:pt x="108502" y="35422"/>
                  <a:pt x="108347" y="35267"/>
                  <a:pt x="108157" y="35267"/>
                </a:cubicBezTo>
                <a:lnTo>
                  <a:pt x="107871" y="35267"/>
                </a:lnTo>
                <a:cubicBezTo>
                  <a:pt x="107181" y="35267"/>
                  <a:pt x="106490" y="35196"/>
                  <a:pt x="105823" y="35065"/>
                </a:cubicBezTo>
                <a:cubicBezTo>
                  <a:pt x="105801" y="35060"/>
                  <a:pt x="105778" y="35058"/>
                  <a:pt x="105756" y="35058"/>
                </a:cubicBezTo>
                <a:close/>
                <a:moveTo>
                  <a:pt x="112658" y="35267"/>
                </a:moveTo>
                <a:cubicBezTo>
                  <a:pt x="112467" y="35267"/>
                  <a:pt x="112312" y="35422"/>
                  <a:pt x="112312" y="35612"/>
                </a:cubicBezTo>
                <a:cubicBezTo>
                  <a:pt x="112312" y="35803"/>
                  <a:pt x="112467" y="35958"/>
                  <a:pt x="112658" y="35958"/>
                </a:cubicBezTo>
                <a:lnTo>
                  <a:pt x="115075" y="35958"/>
                </a:lnTo>
                <a:cubicBezTo>
                  <a:pt x="115277" y="35958"/>
                  <a:pt x="115432" y="35803"/>
                  <a:pt x="115432" y="35612"/>
                </a:cubicBezTo>
                <a:cubicBezTo>
                  <a:pt x="115432" y="35422"/>
                  <a:pt x="115277" y="35267"/>
                  <a:pt x="115075" y="35267"/>
                </a:cubicBezTo>
                <a:close/>
                <a:moveTo>
                  <a:pt x="119587" y="35267"/>
                </a:moveTo>
                <a:cubicBezTo>
                  <a:pt x="119396" y="35267"/>
                  <a:pt x="119230" y="35422"/>
                  <a:pt x="119230" y="35612"/>
                </a:cubicBezTo>
                <a:cubicBezTo>
                  <a:pt x="119230" y="35803"/>
                  <a:pt x="119396" y="35958"/>
                  <a:pt x="119587" y="35958"/>
                </a:cubicBezTo>
                <a:lnTo>
                  <a:pt x="122004" y="35958"/>
                </a:lnTo>
                <a:cubicBezTo>
                  <a:pt x="122194" y="35958"/>
                  <a:pt x="122349" y="35803"/>
                  <a:pt x="122349" y="35612"/>
                </a:cubicBezTo>
                <a:cubicBezTo>
                  <a:pt x="122349" y="35422"/>
                  <a:pt x="122194" y="35267"/>
                  <a:pt x="122004" y="35267"/>
                </a:cubicBezTo>
                <a:close/>
                <a:moveTo>
                  <a:pt x="164295" y="35219"/>
                </a:moveTo>
                <a:cubicBezTo>
                  <a:pt x="164114" y="35219"/>
                  <a:pt x="163949" y="35347"/>
                  <a:pt x="163938" y="35529"/>
                </a:cubicBezTo>
                <a:cubicBezTo>
                  <a:pt x="163914" y="35720"/>
                  <a:pt x="164057" y="35898"/>
                  <a:pt x="164247" y="35910"/>
                </a:cubicBezTo>
                <a:cubicBezTo>
                  <a:pt x="164593" y="35946"/>
                  <a:pt x="164938" y="35958"/>
                  <a:pt x="165283" y="35958"/>
                </a:cubicBezTo>
                <a:lnTo>
                  <a:pt x="166700" y="35958"/>
                </a:lnTo>
                <a:cubicBezTo>
                  <a:pt x="166891" y="35958"/>
                  <a:pt x="167045" y="35803"/>
                  <a:pt x="167045" y="35612"/>
                </a:cubicBezTo>
                <a:cubicBezTo>
                  <a:pt x="167045" y="35422"/>
                  <a:pt x="166891" y="35267"/>
                  <a:pt x="166700" y="35267"/>
                </a:cubicBezTo>
                <a:lnTo>
                  <a:pt x="165283" y="35267"/>
                </a:lnTo>
                <a:cubicBezTo>
                  <a:pt x="164962" y="35267"/>
                  <a:pt x="164640" y="35255"/>
                  <a:pt x="164319" y="35220"/>
                </a:cubicBezTo>
                <a:cubicBezTo>
                  <a:pt x="164311" y="35219"/>
                  <a:pt x="164303" y="35219"/>
                  <a:pt x="164295" y="35219"/>
                </a:cubicBezTo>
                <a:close/>
                <a:moveTo>
                  <a:pt x="171201" y="35267"/>
                </a:moveTo>
                <a:cubicBezTo>
                  <a:pt x="171010" y="35267"/>
                  <a:pt x="170855" y="35422"/>
                  <a:pt x="170855" y="35612"/>
                </a:cubicBezTo>
                <a:cubicBezTo>
                  <a:pt x="170855" y="35803"/>
                  <a:pt x="171010" y="35958"/>
                  <a:pt x="171201" y="35958"/>
                </a:cubicBezTo>
                <a:lnTo>
                  <a:pt x="173618" y="35958"/>
                </a:lnTo>
                <a:cubicBezTo>
                  <a:pt x="173808" y="35958"/>
                  <a:pt x="173963" y="35803"/>
                  <a:pt x="173963" y="35612"/>
                </a:cubicBezTo>
                <a:cubicBezTo>
                  <a:pt x="173963" y="35422"/>
                  <a:pt x="173808" y="35267"/>
                  <a:pt x="173618" y="35267"/>
                </a:cubicBezTo>
                <a:close/>
                <a:moveTo>
                  <a:pt x="180523" y="35255"/>
                </a:moveTo>
                <a:cubicBezTo>
                  <a:pt x="180416" y="35267"/>
                  <a:pt x="180297" y="35267"/>
                  <a:pt x="180190" y="35267"/>
                </a:cubicBezTo>
                <a:lnTo>
                  <a:pt x="178118" y="35267"/>
                </a:lnTo>
                <a:cubicBezTo>
                  <a:pt x="177928" y="35267"/>
                  <a:pt x="177773" y="35422"/>
                  <a:pt x="177773" y="35612"/>
                </a:cubicBezTo>
                <a:cubicBezTo>
                  <a:pt x="177773" y="35803"/>
                  <a:pt x="177928" y="35958"/>
                  <a:pt x="178118" y="35958"/>
                </a:cubicBezTo>
                <a:lnTo>
                  <a:pt x="180547" y="35958"/>
                </a:lnTo>
                <a:cubicBezTo>
                  <a:pt x="180738" y="35946"/>
                  <a:pt x="180892" y="35791"/>
                  <a:pt x="180880" y="35601"/>
                </a:cubicBezTo>
                <a:cubicBezTo>
                  <a:pt x="180880" y="35398"/>
                  <a:pt x="180714" y="35255"/>
                  <a:pt x="180523" y="35255"/>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96" name="Google Shape;1996;p43"/>
          <p:cNvGrpSpPr/>
          <p:nvPr/>
        </p:nvGrpSpPr>
        <p:grpSpPr>
          <a:xfrm>
            <a:off x="2258425" y="1183775"/>
            <a:ext cx="840775" cy="2193219"/>
            <a:chOff x="2258425" y="1183775"/>
            <a:chExt cx="840775" cy="2193219"/>
          </a:xfrm>
        </p:grpSpPr>
        <p:sp>
          <p:nvSpPr>
            <p:cNvPr id="1997" name="Google Shape;1997;p43"/>
            <p:cNvSpPr/>
            <p:nvPr/>
          </p:nvSpPr>
          <p:spPr>
            <a:xfrm>
              <a:off x="2258425" y="1183775"/>
              <a:ext cx="840775" cy="2193219"/>
            </a:xfrm>
            <a:custGeom>
              <a:avLst/>
              <a:gdLst/>
              <a:ahLst/>
              <a:cxnLst/>
              <a:rect l="l" t="t" r="r" b="b"/>
              <a:pathLst>
                <a:path w="26338" h="75046" extrusionOk="0">
                  <a:moveTo>
                    <a:pt x="13181" y="0"/>
                  </a:moveTo>
                  <a:cubicBezTo>
                    <a:pt x="5894" y="0"/>
                    <a:pt x="1" y="5894"/>
                    <a:pt x="1" y="13180"/>
                  </a:cubicBezTo>
                  <a:lnTo>
                    <a:pt x="1" y="25265"/>
                  </a:lnTo>
                  <a:lnTo>
                    <a:pt x="2679" y="25265"/>
                  </a:lnTo>
                  <a:lnTo>
                    <a:pt x="2679" y="65008"/>
                  </a:lnTo>
                  <a:lnTo>
                    <a:pt x="13240" y="75045"/>
                  </a:lnTo>
                  <a:lnTo>
                    <a:pt x="23813" y="65008"/>
                  </a:lnTo>
                  <a:lnTo>
                    <a:pt x="23813" y="25265"/>
                  </a:lnTo>
                  <a:lnTo>
                    <a:pt x="26337" y="25265"/>
                  </a:lnTo>
                  <a:lnTo>
                    <a:pt x="26337" y="13180"/>
                  </a:lnTo>
                  <a:cubicBezTo>
                    <a:pt x="26337" y="5894"/>
                    <a:pt x="20467" y="0"/>
                    <a:pt x="1318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9" name="Google Shape;1999;p43"/>
            <p:cNvSpPr txBox="1"/>
            <p:nvPr/>
          </p:nvSpPr>
          <p:spPr>
            <a:xfrm rot="5400000">
              <a:off x="2041400" y="2417125"/>
              <a:ext cx="1275600" cy="372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700" dirty="0">
                  <a:solidFill>
                    <a:srgbClr val="FFFFFF"/>
                  </a:solidFill>
                  <a:latin typeface="Fira Sans Extra Condensed Medium"/>
                  <a:ea typeface="Fira Sans Extra Condensed Medium"/>
                  <a:cs typeface="Fira Sans Extra Condensed Medium"/>
                  <a:sym typeface="Fira Sans Extra Condensed Medium"/>
                </a:rPr>
                <a:t>Phonics</a:t>
              </a:r>
              <a:endParaRPr sz="1700" dirty="0">
                <a:solidFill>
                  <a:srgbClr val="FFFFFF"/>
                </a:solidFill>
                <a:latin typeface="Fira Sans Extra Condensed Medium"/>
                <a:ea typeface="Fira Sans Extra Condensed Medium"/>
                <a:cs typeface="Fira Sans Extra Condensed Medium"/>
                <a:sym typeface="Fira Sans Extra Condensed Medium"/>
              </a:endParaRPr>
            </a:p>
          </p:txBody>
        </p:sp>
        <p:grpSp>
          <p:nvGrpSpPr>
            <p:cNvPr id="2000" name="Google Shape;2000;p43"/>
            <p:cNvGrpSpPr/>
            <p:nvPr/>
          </p:nvGrpSpPr>
          <p:grpSpPr>
            <a:xfrm>
              <a:off x="2544573" y="1434579"/>
              <a:ext cx="269261" cy="352050"/>
              <a:chOff x="1367060" y="2422129"/>
              <a:chExt cx="269261" cy="352050"/>
            </a:xfrm>
          </p:grpSpPr>
          <p:sp>
            <p:nvSpPr>
              <p:cNvPr id="2001" name="Google Shape;2001;p43"/>
              <p:cNvSpPr/>
              <p:nvPr/>
            </p:nvSpPr>
            <p:spPr>
              <a:xfrm>
                <a:off x="1392059" y="2651857"/>
                <a:ext cx="129160" cy="122322"/>
              </a:xfrm>
              <a:custGeom>
                <a:avLst/>
                <a:gdLst/>
                <a:ahLst/>
                <a:cxnLst/>
                <a:rect l="l" t="t" r="r" b="b"/>
                <a:pathLst>
                  <a:path w="4061" h="3846" extrusionOk="0">
                    <a:moveTo>
                      <a:pt x="167" y="0"/>
                    </a:moveTo>
                    <a:cubicBezTo>
                      <a:pt x="72" y="0"/>
                      <a:pt x="0" y="83"/>
                      <a:pt x="0" y="167"/>
                    </a:cubicBezTo>
                    <a:cubicBezTo>
                      <a:pt x="0" y="262"/>
                      <a:pt x="72" y="333"/>
                      <a:pt x="167" y="333"/>
                    </a:cubicBezTo>
                    <a:lnTo>
                      <a:pt x="357" y="333"/>
                    </a:lnTo>
                    <a:lnTo>
                      <a:pt x="357" y="1691"/>
                    </a:lnTo>
                    <a:cubicBezTo>
                      <a:pt x="357" y="2179"/>
                      <a:pt x="762" y="2584"/>
                      <a:pt x="1250" y="2584"/>
                    </a:cubicBezTo>
                    <a:cubicBezTo>
                      <a:pt x="1286" y="2584"/>
                      <a:pt x="1226" y="2584"/>
                      <a:pt x="2310" y="2405"/>
                    </a:cubicBezTo>
                    <a:lnTo>
                      <a:pt x="2310" y="3453"/>
                    </a:lnTo>
                    <a:cubicBezTo>
                      <a:pt x="2310" y="3667"/>
                      <a:pt x="2489" y="3846"/>
                      <a:pt x="2691" y="3846"/>
                    </a:cubicBezTo>
                    <a:lnTo>
                      <a:pt x="3905" y="3846"/>
                    </a:lnTo>
                    <a:cubicBezTo>
                      <a:pt x="3989" y="3846"/>
                      <a:pt x="4060" y="3774"/>
                      <a:pt x="4060" y="3679"/>
                    </a:cubicBezTo>
                    <a:cubicBezTo>
                      <a:pt x="4060" y="3596"/>
                      <a:pt x="3989" y="3500"/>
                      <a:pt x="3893" y="3500"/>
                    </a:cubicBezTo>
                    <a:lnTo>
                      <a:pt x="2691" y="3500"/>
                    </a:lnTo>
                    <a:cubicBezTo>
                      <a:pt x="2667" y="3500"/>
                      <a:pt x="2631" y="3465"/>
                      <a:pt x="2631" y="3441"/>
                    </a:cubicBezTo>
                    <a:lnTo>
                      <a:pt x="2631" y="2191"/>
                    </a:lnTo>
                    <a:cubicBezTo>
                      <a:pt x="2631" y="2143"/>
                      <a:pt x="2620" y="2107"/>
                      <a:pt x="2572" y="2072"/>
                    </a:cubicBezTo>
                    <a:cubicBezTo>
                      <a:pt x="2555" y="2055"/>
                      <a:pt x="2520" y="2038"/>
                      <a:pt x="2485" y="2038"/>
                    </a:cubicBezTo>
                    <a:cubicBezTo>
                      <a:pt x="2470" y="2038"/>
                      <a:pt x="2455" y="2041"/>
                      <a:pt x="2441" y="2048"/>
                    </a:cubicBezTo>
                    <a:lnTo>
                      <a:pt x="1238" y="2250"/>
                    </a:lnTo>
                    <a:cubicBezTo>
                      <a:pt x="917" y="2250"/>
                      <a:pt x="691" y="2000"/>
                      <a:pt x="691" y="1691"/>
                    </a:cubicBezTo>
                    <a:lnTo>
                      <a:pt x="691" y="167"/>
                    </a:lnTo>
                    <a:cubicBezTo>
                      <a:pt x="691" y="83"/>
                      <a:pt x="607" y="0"/>
                      <a:pt x="52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2" name="Google Shape;2002;p43"/>
              <p:cNvSpPr/>
              <p:nvPr/>
            </p:nvSpPr>
            <p:spPr>
              <a:xfrm>
                <a:off x="1367060" y="2441912"/>
                <a:ext cx="82184" cy="212139"/>
              </a:xfrm>
              <a:custGeom>
                <a:avLst/>
                <a:gdLst/>
                <a:ahLst/>
                <a:cxnLst/>
                <a:rect l="l" t="t" r="r" b="b"/>
                <a:pathLst>
                  <a:path w="2584" h="6670" extrusionOk="0">
                    <a:moveTo>
                      <a:pt x="2415" y="1"/>
                    </a:moveTo>
                    <a:cubicBezTo>
                      <a:pt x="2382" y="1"/>
                      <a:pt x="2350" y="10"/>
                      <a:pt x="2322" y="29"/>
                    </a:cubicBezTo>
                    <a:cubicBezTo>
                      <a:pt x="1274" y="731"/>
                      <a:pt x="655" y="1898"/>
                      <a:pt x="655" y="3148"/>
                    </a:cubicBezTo>
                    <a:cubicBezTo>
                      <a:pt x="655" y="3351"/>
                      <a:pt x="667" y="3541"/>
                      <a:pt x="703" y="3732"/>
                    </a:cubicBezTo>
                    <a:cubicBezTo>
                      <a:pt x="48" y="5708"/>
                      <a:pt x="0" y="5696"/>
                      <a:pt x="0" y="5970"/>
                    </a:cubicBezTo>
                    <a:cubicBezTo>
                      <a:pt x="0" y="6208"/>
                      <a:pt x="84" y="6446"/>
                      <a:pt x="262" y="6625"/>
                    </a:cubicBezTo>
                    <a:cubicBezTo>
                      <a:pt x="295" y="6651"/>
                      <a:pt x="342" y="6670"/>
                      <a:pt x="389" y="6670"/>
                    </a:cubicBezTo>
                    <a:cubicBezTo>
                      <a:pt x="429" y="6670"/>
                      <a:pt x="468" y="6657"/>
                      <a:pt x="500" y="6625"/>
                    </a:cubicBezTo>
                    <a:cubicBezTo>
                      <a:pt x="560" y="6565"/>
                      <a:pt x="584" y="6458"/>
                      <a:pt x="500" y="6375"/>
                    </a:cubicBezTo>
                    <a:cubicBezTo>
                      <a:pt x="358" y="6220"/>
                      <a:pt x="298" y="5982"/>
                      <a:pt x="369" y="5756"/>
                    </a:cubicBezTo>
                    <a:lnTo>
                      <a:pt x="1036" y="3791"/>
                    </a:lnTo>
                    <a:cubicBezTo>
                      <a:pt x="1060" y="3767"/>
                      <a:pt x="1060" y="3732"/>
                      <a:pt x="1036" y="3720"/>
                    </a:cubicBezTo>
                    <a:cubicBezTo>
                      <a:pt x="1012" y="3517"/>
                      <a:pt x="1000" y="3327"/>
                      <a:pt x="1000" y="3148"/>
                    </a:cubicBezTo>
                    <a:cubicBezTo>
                      <a:pt x="1000" y="2005"/>
                      <a:pt x="1560" y="934"/>
                      <a:pt x="2513" y="291"/>
                    </a:cubicBezTo>
                    <a:cubicBezTo>
                      <a:pt x="2572" y="255"/>
                      <a:pt x="2584" y="148"/>
                      <a:pt x="2548" y="76"/>
                    </a:cubicBezTo>
                    <a:cubicBezTo>
                      <a:pt x="2519" y="25"/>
                      <a:pt x="2467" y="1"/>
                      <a:pt x="241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3" name="Google Shape;2003;p43"/>
              <p:cNvSpPr/>
              <p:nvPr/>
            </p:nvSpPr>
            <p:spPr>
              <a:xfrm>
                <a:off x="1456051" y="2422129"/>
                <a:ext cx="180271" cy="162937"/>
              </a:xfrm>
              <a:custGeom>
                <a:avLst/>
                <a:gdLst/>
                <a:ahLst/>
                <a:cxnLst/>
                <a:rect l="l" t="t" r="r" b="b"/>
                <a:pathLst>
                  <a:path w="5668" h="5123" extrusionOk="0">
                    <a:moveTo>
                      <a:pt x="1621" y="1"/>
                    </a:moveTo>
                    <a:cubicBezTo>
                      <a:pt x="1104" y="1"/>
                      <a:pt x="591" y="107"/>
                      <a:pt x="119" y="317"/>
                    </a:cubicBezTo>
                    <a:cubicBezTo>
                      <a:pt x="24" y="353"/>
                      <a:pt x="0" y="448"/>
                      <a:pt x="24" y="544"/>
                    </a:cubicBezTo>
                    <a:cubicBezTo>
                      <a:pt x="51" y="616"/>
                      <a:pt x="113" y="648"/>
                      <a:pt x="184" y="648"/>
                    </a:cubicBezTo>
                    <a:cubicBezTo>
                      <a:pt x="205" y="648"/>
                      <a:pt x="228" y="645"/>
                      <a:pt x="250" y="639"/>
                    </a:cubicBezTo>
                    <a:cubicBezTo>
                      <a:pt x="965" y="317"/>
                      <a:pt x="1536" y="365"/>
                      <a:pt x="1643" y="353"/>
                    </a:cubicBezTo>
                    <a:cubicBezTo>
                      <a:pt x="3941" y="365"/>
                      <a:pt x="5644" y="2556"/>
                      <a:pt x="4894" y="4901"/>
                    </a:cubicBezTo>
                    <a:cubicBezTo>
                      <a:pt x="4870" y="4997"/>
                      <a:pt x="4906" y="5080"/>
                      <a:pt x="5001" y="5116"/>
                    </a:cubicBezTo>
                    <a:cubicBezTo>
                      <a:pt x="5018" y="5120"/>
                      <a:pt x="5035" y="5123"/>
                      <a:pt x="5052" y="5123"/>
                    </a:cubicBezTo>
                    <a:cubicBezTo>
                      <a:pt x="5119" y="5123"/>
                      <a:pt x="5184" y="5085"/>
                      <a:pt x="5203" y="5009"/>
                    </a:cubicBezTo>
                    <a:cubicBezTo>
                      <a:pt x="5668" y="3508"/>
                      <a:pt x="5239" y="2044"/>
                      <a:pt x="4263" y="1079"/>
                    </a:cubicBezTo>
                    <a:cubicBezTo>
                      <a:pt x="3524" y="356"/>
                      <a:pt x="2566" y="1"/>
                      <a:pt x="162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4" name="Google Shape;2004;p43"/>
              <p:cNvSpPr/>
              <p:nvPr/>
            </p:nvSpPr>
            <p:spPr>
              <a:xfrm>
                <a:off x="1532160" y="2593590"/>
                <a:ext cx="81834" cy="180207"/>
              </a:xfrm>
              <a:custGeom>
                <a:avLst/>
                <a:gdLst/>
                <a:ahLst/>
                <a:cxnLst/>
                <a:rect l="l" t="t" r="r" b="b"/>
                <a:pathLst>
                  <a:path w="2573" h="5666" extrusionOk="0">
                    <a:moveTo>
                      <a:pt x="2399" y="1"/>
                    </a:moveTo>
                    <a:cubicBezTo>
                      <a:pt x="2340" y="1"/>
                      <a:pt x="2284" y="36"/>
                      <a:pt x="2251" y="94"/>
                    </a:cubicBezTo>
                    <a:cubicBezTo>
                      <a:pt x="2096" y="380"/>
                      <a:pt x="1715" y="856"/>
                      <a:pt x="1715" y="1737"/>
                    </a:cubicBezTo>
                    <a:lnTo>
                      <a:pt x="1715" y="5273"/>
                    </a:lnTo>
                    <a:cubicBezTo>
                      <a:pt x="1715" y="5309"/>
                      <a:pt x="1679" y="5332"/>
                      <a:pt x="1655" y="5332"/>
                    </a:cubicBezTo>
                    <a:lnTo>
                      <a:pt x="167" y="5332"/>
                    </a:lnTo>
                    <a:cubicBezTo>
                      <a:pt x="72" y="5332"/>
                      <a:pt x="0" y="5404"/>
                      <a:pt x="0" y="5499"/>
                    </a:cubicBezTo>
                    <a:cubicBezTo>
                      <a:pt x="0" y="5583"/>
                      <a:pt x="72" y="5666"/>
                      <a:pt x="167" y="5666"/>
                    </a:cubicBezTo>
                    <a:lnTo>
                      <a:pt x="1655" y="5666"/>
                    </a:lnTo>
                    <a:cubicBezTo>
                      <a:pt x="1858" y="5666"/>
                      <a:pt x="2036" y="5487"/>
                      <a:pt x="2036" y="5273"/>
                    </a:cubicBezTo>
                    <a:lnTo>
                      <a:pt x="2036" y="1737"/>
                    </a:lnTo>
                    <a:cubicBezTo>
                      <a:pt x="2036" y="963"/>
                      <a:pt x="2382" y="558"/>
                      <a:pt x="2548" y="249"/>
                    </a:cubicBezTo>
                    <a:cubicBezTo>
                      <a:pt x="2572" y="153"/>
                      <a:pt x="2548" y="70"/>
                      <a:pt x="2477" y="22"/>
                    </a:cubicBezTo>
                    <a:cubicBezTo>
                      <a:pt x="2451" y="8"/>
                      <a:pt x="2425" y="1"/>
                      <a:pt x="23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5" name="Google Shape;2005;p43"/>
              <p:cNvSpPr/>
              <p:nvPr/>
            </p:nvSpPr>
            <p:spPr>
              <a:xfrm>
                <a:off x="1425359" y="2572313"/>
                <a:ext cx="24267" cy="17843"/>
              </a:xfrm>
              <a:custGeom>
                <a:avLst/>
                <a:gdLst/>
                <a:ahLst/>
                <a:cxnLst/>
                <a:rect l="l" t="t" r="r" b="b"/>
                <a:pathLst>
                  <a:path w="763" h="561" extrusionOk="0">
                    <a:moveTo>
                      <a:pt x="583" y="0"/>
                    </a:moveTo>
                    <a:cubicBezTo>
                      <a:pt x="554" y="0"/>
                      <a:pt x="525" y="8"/>
                      <a:pt x="501" y="25"/>
                    </a:cubicBezTo>
                    <a:lnTo>
                      <a:pt x="96" y="239"/>
                    </a:lnTo>
                    <a:cubicBezTo>
                      <a:pt x="25" y="287"/>
                      <a:pt x="1" y="394"/>
                      <a:pt x="37" y="465"/>
                    </a:cubicBezTo>
                    <a:cubicBezTo>
                      <a:pt x="72" y="525"/>
                      <a:pt x="132" y="560"/>
                      <a:pt x="191" y="560"/>
                    </a:cubicBezTo>
                    <a:cubicBezTo>
                      <a:pt x="215" y="560"/>
                      <a:pt x="251" y="560"/>
                      <a:pt x="275" y="537"/>
                    </a:cubicBezTo>
                    <a:lnTo>
                      <a:pt x="680" y="322"/>
                    </a:lnTo>
                    <a:cubicBezTo>
                      <a:pt x="739" y="263"/>
                      <a:pt x="763" y="156"/>
                      <a:pt x="727" y="84"/>
                    </a:cubicBezTo>
                    <a:cubicBezTo>
                      <a:pt x="696" y="29"/>
                      <a:pt x="639" y="0"/>
                      <a:pt x="58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6" name="Google Shape;2006;p43"/>
              <p:cNvSpPr/>
              <p:nvPr/>
            </p:nvSpPr>
            <p:spPr>
              <a:xfrm>
                <a:off x="1562820" y="2573680"/>
                <a:ext cx="26176" cy="17620"/>
              </a:xfrm>
              <a:custGeom>
                <a:avLst/>
                <a:gdLst/>
                <a:ahLst/>
                <a:cxnLst/>
                <a:rect l="l" t="t" r="r" b="b"/>
                <a:pathLst>
                  <a:path w="823" h="554" extrusionOk="0">
                    <a:moveTo>
                      <a:pt x="201" y="1"/>
                    </a:moveTo>
                    <a:cubicBezTo>
                      <a:pt x="143" y="1"/>
                      <a:pt x="81" y="28"/>
                      <a:pt x="48" y="77"/>
                    </a:cubicBezTo>
                    <a:cubicBezTo>
                      <a:pt x="1" y="160"/>
                      <a:pt x="37" y="255"/>
                      <a:pt x="108" y="303"/>
                    </a:cubicBezTo>
                    <a:cubicBezTo>
                      <a:pt x="513" y="529"/>
                      <a:pt x="513" y="553"/>
                      <a:pt x="584" y="553"/>
                    </a:cubicBezTo>
                    <a:cubicBezTo>
                      <a:pt x="763" y="541"/>
                      <a:pt x="822" y="315"/>
                      <a:pt x="680" y="244"/>
                    </a:cubicBezTo>
                    <a:lnTo>
                      <a:pt x="275" y="17"/>
                    </a:lnTo>
                    <a:cubicBezTo>
                      <a:pt x="253" y="6"/>
                      <a:pt x="227" y="1"/>
                      <a:pt x="20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7" name="Google Shape;2007;p43"/>
              <p:cNvSpPr/>
              <p:nvPr/>
            </p:nvSpPr>
            <p:spPr>
              <a:xfrm>
                <a:off x="1448100" y="2481414"/>
                <a:ext cx="125375" cy="191275"/>
              </a:xfrm>
              <a:custGeom>
                <a:avLst/>
                <a:gdLst/>
                <a:ahLst/>
                <a:cxnLst/>
                <a:rect l="l" t="t" r="r" b="b"/>
                <a:pathLst>
                  <a:path w="3942" h="6014" extrusionOk="0">
                    <a:moveTo>
                      <a:pt x="1280" y="1498"/>
                    </a:moveTo>
                    <a:cubicBezTo>
                      <a:pt x="1355" y="1498"/>
                      <a:pt x="1429" y="1543"/>
                      <a:pt x="1429" y="1632"/>
                    </a:cubicBezTo>
                    <a:lnTo>
                      <a:pt x="1429" y="1763"/>
                    </a:lnTo>
                    <a:lnTo>
                      <a:pt x="1262" y="1763"/>
                    </a:lnTo>
                    <a:cubicBezTo>
                      <a:pt x="1191" y="1763"/>
                      <a:pt x="1131" y="1704"/>
                      <a:pt x="1131" y="1632"/>
                    </a:cubicBezTo>
                    <a:cubicBezTo>
                      <a:pt x="1131" y="1543"/>
                      <a:pt x="1206" y="1498"/>
                      <a:pt x="1280" y="1498"/>
                    </a:cubicBezTo>
                    <a:close/>
                    <a:moveTo>
                      <a:pt x="2483" y="1498"/>
                    </a:moveTo>
                    <a:cubicBezTo>
                      <a:pt x="2557" y="1498"/>
                      <a:pt x="2632" y="1543"/>
                      <a:pt x="2632" y="1632"/>
                    </a:cubicBezTo>
                    <a:cubicBezTo>
                      <a:pt x="2632" y="1704"/>
                      <a:pt x="2572" y="1763"/>
                      <a:pt x="2501" y="1763"/>
                    </a:cubicBezTo>
                    <a:lnTo>
                      <a:pt x="2334" y="1763"/>
                    </a:lnTo>
                    <a:lnTo>
                      <a:pt x="2334" y="1632"/>
                    </a:lnTo>
                    <a:cubicBezTo>
                      <a:pt x="2334" y="1543"/>
                      <a:pt x="2408" y="1498"/>
                      <a:pt x="2483" y="1498"/>
                    </a:cubicBezTo>
                    <a:close/>
                    <a:moveTo>
                      <a:pt x="1989" y="2085"/>
                    </a:moveTo>
                    <a:lnTo>
                      <a:pt x="1989" y="3776"/>
                    </a:lnTo>
                    <a:lnTo>
                      <a:pt x="1739" y="3776"/>
                    </a:lnTo>
                    <a:lnTo>
                      <a:pt x="1739" y="2085"/>
                    </a:lnTo>
                    <a:close/>
                    <a:moveTo>
                      <a:pt x="2524" y="4097"/>
                    </a:moveTo>
                    <a:lnTo>
                      <a:pt x="2524" y="4430"/>
                    </a:lnTo>
                    <a:lnTo>
                      <a:pt x="1215" y="4430"/>
                    </a:lnTo>
                    <a:lnTo>
                      <a:pt x="1215" y="4097"/>
                    </a:lnTo>
                    <a:close/>
                    <a:moveTo>
                      <a:pt x="2512" y="4752"/>
                    </a:moveTo>
                    <a:lnTo>
                      <a:pt x="2512" y="4942"/>
                    </a:lnTo>
                    <a:lnTo>
                      <a:pt x="2524" y="4942"/>
                    </a:lnTo>
                    <a:cubicBezTo>
                      <a:pt x="2524" y="5026"/>
                      <a:pt x="2465" y="5085"/>
                      <a:pt x="2393" y="5085"/>
                    </a:cubicBezTo>
                    <a:lnTo>
                      <a:pt x="1334" y="5085"/>
                    </a:lnTo>
                    <a:cubicBezTo>
                      <a:pt x="1262" y="5085"/>
                      <a:pt x="1203" y="5026"/>
                      <a:pt x="1203" y="4942"/>
                    </a:cubicBezTo>
                    <a:lnTo>
                      <a:pt x="1203" y="4752"/>
                    </a:lnTo>
                    <a:close/>
                    <a:moveTo>
                      <a:pt x="2227" y="5395"/>
                    </a:moveTo>
                    <a:cubicBezTo>
                      <a:pt x="2203" y="5561"/>
                      <a:pt x="2048" y="5681"/>
                      <a:pt x="1870" y="5681"/>
                    </a:cubicBezTo>
                    <a:cubicBezTo>
                      <a:pt x="1691" y="5681"/>
                      <a:pt x="1548" y="5561"/>
                      <a:pt x="1500" y="5395"/>
                    </a:cubicBezTo>
                    <a:close/>
                    <a:moveTo>
                      <a:pt x="1874" y="1"/>
                    </a:moveTo>
                    <a:cubicBezTo>
                      <a:pt x="834" y="1"/>
                      <a:pt x="0" y="837"/>
                      <a:pt x="0" y="1882"/>
                    </a:cubicBezTo>
                    <a:cubicBezTo>
                      <a:pt x="0" y="2406"/>
                      <a:pt x="215" y="2906"/>
                      <a:pt x="607" y="3264"/>
                    </a:cubicBezTo>
                    <a:cubicBezTo>
                      <a:pt x="786" y="3418"/>
                      <a:pt x="869" y="3656"/>
                      <a:pt x="869" y="3895"/>
                    </a:cubicBezTo>
                    <a:lnTo>
                      <a:pt x="869" y="4942"/>
                    </a:lnTo>
                    <a:cubicBezTo>
                      <a:pt x="869" y="5145"/>
                      <a:pt x="988" y="5300"/>
                      <a:pt x="1155" y="5359"/>
                    </a:cubicBezTo>
                    <a:cubicBezTo>
                      <a:pt x="1191" y="5716"/>
                      <a:pt x="1489" y="6014"/>
                      <a:pt x="1858" y="6014"/>
                    </a:cubicBezTo>
                    <a:cubicBezTo>
                      <a:pt x="2227" y="6014"/>
                      <a:pt x="2524" y="5740"/>
                      <a:pt x="2560" y="5359"/>
                    </a:cubicBezTo>
                    <a:cubicBezTo>
                      <a:pt x="2715" y="5288"/>
                      <a:pt x="2834" y="5121"/>
                      <a:pt x="2834" y="4942"/>
                    </a:cubicBezTo>
                    <a:lnTo>
                      <a:pt x="2834" y="3871"/>
                    </a:lnTo>
                    <a:cubicBezTo>
                      <a:pt x="2834" y="3811"/>
                      <a:pt x="2834" y="3752"/>
                      <a:pt x="2858" y="3692"/>
                    </a:cubicBezTo>
                    <a:cubicBezTo>
                      <a:pt x="2870" y="3609"/>
                      <a:pt x="2822" y="3514"/>
                      <a:pt x="2727" y="3502"/>
                    </a:cubicBezTo>
                    <a:cubicBezTo>
                      <a:pt x="2718" y="3500"/>
                      <a:pt x="2710" y="3500"/>
                      <a:pt x="2701" y="3500"/>
                    </a:cubicBezTo>
                    <a:cubicBezTo>
                      <a:pt x="2627" y="3500"/>
                      <a:pt x="2558" y="3546"/>
                      <a:pt x="2536" y="3621"/>
                    </a:cubicBezTo>
                    <a:cubicBezTo>
                      <a:pt x="2524" y="3668"/>
                      <a:pt x="2524" y="3728"/>
                      <a:pt x="2512" y="3776"/>
                    </a:cubicBezTo>
                    <a:lnTo>
                      <a:pt x="2298" y="3776"/>
                    </a:lnTo>
                    <a:lnTo>
                      <a:pt x="2298" y="2085"/>
                    </a:lnTo>
                    <a:lnTo>
                      <a:pt x="2465" y="2085"/>
                    </a:lnTo>
                    <a:cubicBezTo>
                      <a:pt x="2715" y="2085"/>
                      <a:pt x="2929" y="1882"/>
                      <a:pt x="2929" y="1632"/>
                    </a:cubicBezTo>
                    <a:cubicBezTo>
                      <a:pt x="2929" y="1370"/>
                      <a:pt x="2715" y="1168"/>
                      <a:pt x="2465" y="1168"/>
                    </a:cubicBezTo>
                    <a:lnTo>
                      <a:pt x="2441" y="1168"/>
                    </a:lnTo>
                    <a:cubicBezTo>
                      <a:pt x="2179" y="1168"/>
                      <a:pt x="1977" y="1370"/>
                      <a:pt x="1977" y="1632"/>
                    </a:cubicBezTo>
                    <a:lnTo>
                      <a:pt x="1977" y="1763"/>
                    </a:lnTo>
                    <a:lnTo>
                      <a:pt x="1727" y="1763"/>
                    </a:lnTo>
                    <a:lnTo>
                      <a:pt x="1727" y="1632"/>
                    </a:lnTo>
                    <a:cubicBezTo>
                      <a:pt x="1727" y="1370"/>
                      <a:pt x="1512" y="1168"/>
                      <a:pt x="1262" y="1168"/>
                    </a:cubicBezTo>
                    <a:lnTo>
                      <a:pt x="1227" y="1168"/>
                    </a:lnTo>
                    <a:cubicBezTo>
                      <a:pt x="977" y="1168"/>
                      <a:pt x="774" y="1370"/>
                      <a:pt x="774" y="1632"/>
                    </a:cubicBezTo>
                    <a:cubicBezTo>
                      <a:pt x="774" y="1882"/>
                      <a:pt x="977" y="2085"/>
                      <a:pt x="1227" y="2085"/>
                    </a:cubicBezTo>
                    <a:lnTo>
                      <a:pt x="1393" y="2085"/>
                    </a:lnTo>
                    <a:lnTo>
                      <a:pt x="1393" y="3776"/>
                    </a:lnTo>
                    <a:lnTo>
                      <a:pt x="1191" y="3776"/>
                    </a:lnTo>
                    <a:cubicBezTo>
                      <a:pt x="1155" y="3478"/>
                      <a:pt x="1024" y="3204"/>
                      <a:pt x="810" y="3014"/>
                    </a:cubicBezTo>
                    <a:cubicBezTo>
                      <a:pt x="488" y="2716"/>
                      <a:pt x="310" y="2299"/>
                      <a:pt x="310" y="1871"/>
                    </a:cubicBezTo>
                    <a:cubicBezTo>
                      <a:pt x="310" y="1013"/>
                      <a:pt x="988" y="323"/>
                      <a:pt x="1858" y="323"/>
                    </a:cubicBezTo>
                    <a:lnTo>
                      <a:pt x="1905" y="323"/>
                    </a:lnTo>
                    <a:cubicBezTo>
                      <a:pt x="2715" y="335"/>
                      <a:pt x="3394" y="1013"/>
                      <a:pt x="3405" y="1835"/>
                    </a:cubicBezTo>
                    <a:lnTo>
                      <a:pt x="3405" y="1847"/>
                    </a:lnTo>
                    <a:cubicBezTo>
                      <a:pt x="3405" y="2287"/>
                      <a:pt x="3239" y="2668"/>
                      <a:pt x="2929" y="2966"/>
                    </a:cubicBezTo>
                    <a:cubicBezTo>
                      <a:pt x="2870" y="3025"/>
                      <a:pt x="2858" y="3133"/>
                      <a:pt x="2929" y="3204"/>
                    </a:cubicBezTo>
                    <a:cubicBezTo>
                      <a:pt x="2965" y="3240"/>
                      <a:pt x="3007" y="3258"/>
                      <a:pt x="3048" y="3258"/>
                    </a:cubicBezTo>
                    <a:cubicBezTo>
                      <a:pt x="3090" y="3258"/>
                      <a:pt x="3132" y="3240"/>
                      <a:pt x="3167" y="3204"/>
                    </a:cubicBezTo>
                    <a:cubicBezTo>
                      <a:pt x="3906" y="2502"/>
                      <a:pt x="3941" y="1299"/>
                      <a:pt x="3191" y="561"/>
                    </a:cubicBezTo>
                    <a:cubicBezTo>
                      <a:pt x="2858" y="216"/>
                      <a:pt x="2393" y="1"/>
                      <a:pt x="1917" y="1"/>
                    </a:cubicBezTo>
                    <a:cubicBezTo>
                      <a:pt x="1903" y="1"/>
                      <a:pt x="1888" y="1"/>
                      <a:pt x="187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8" name="Google Shape;2008;p43"/>
              <p:cNvSpPr/>
              <p:nvPr/>
            </p:nvSpPr>
            <p:spPr>
              <a:xfrm>
                <a:off x="1502232" y="2449259"/>
                <a:ext cx="10655" cy="25380"/>
              </a:xfrm>
              <a:custGeom>
                <a:avLst/>
                <a:gdLst/>
                <a:ahLst/>
                <a:cxnLst/>
                <a:rect l="l" t="t" r="r" b="b"/>
                <a:pathLst>
                  <a:path w="335" h="798" extrusionOk="0">
                    <a:moveTo>
                      <a:pt x="168" y="0"/>
                    </a:moveTo>
                    <a:cubicBezTo>
                      <a:pt x="84" y="0"/>
                      <a:pt x="1" y="84"/>
                      <a:pt x="1" y="167"/>
                    </a:cubicBezTo>
                    <a:lnTo>
                      <a:pt x="1" y="631"/>
                    </a:lnTo>
                    <a:cubicBezTo>
                      <a:pt x="1" y="715"/>
                      <a:pt x="84" y="798"/>
                      <a:pt x="168" y="798"/>
                    </a:cubicBezTo>
                    <a:cubicBezTo>
                      <a:pt x="263" y="798"/>
                      <a:pt x="334" y="715"/>
                      <a:pt x="334" y="631"/>
                    </a:cubicBezTo>
                    <a:lnTo>
                      <a:pt x="334" y="167"/>
                    </a:lnTo>
                    <a:cubicBezTo>
                      <a:pt x="334" y="84"/>
                      <a:pt x="263" y="0"/>
                      <a:pt x="16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9" name="Google Shape;2009;p43"/>
              <p:cNvSpPr/>
              <p:nvPr/>
            </p:nvSpPr>
            <p:spPr>
              <a:xfrm>
                <a:off x="1458309" y="2460582"/>
                <a:ext cx="18988" cy="23090"/>
              </a:xfrm>
              <a:custGeom>
                <a:avLst/>
                <a:gdLst/>
                <a:ahLst/>
                <a:cxnLst/>
                <a:rect l="l" t="t" r="r" b="b"/>
                <a:pathLst>
                  <a:path w="597" h="726" extrusionOk="0">
                    <a:moveTo>
                      <a:pt x="190" y="1"/>
                    </a:moveTo>
                    <a:cubicBezTo>
                      <a:pt x="161" y="1"/>
                      <a:pt x="132" y="9"/>
                      <a:pt x="108" y="25"/>
                    </a:cubicBezTo>
                    <a:cubicBezTo>
                      <a:pt x="25" y="61"/>
                      <a:pt x="1" y="168"/>
                      <a:pt x="48" y="240"/>
                    </a:cubicBezTo>
                    <a:lnTo>
                      <a:pt x="275" y="644"/>
                    </a:lnTo>
                    <a:cubicBezTo>
                      <a:pt x="299" y="693"/>
                      <a:pt x="357" y="726"/>
                      <a:pt x="414" y="726"/>
                    </a:cubicBezTo>
                    <a:cubicBezTo>
                      <a:pt x="441" y="726"/>
                      <a:pt x="466" y="719"/>
                      <a:pt x="489" y="704"/>
                    </a:cubicBezTo>
                    <a:cubicBezTo>
                      <a:pt x="572" y="656"/>
                      <a:pt x="596" y="573"/>
                      <a:pt x="548" y="478"/>
                    </a:cubicBezTo>
                    <a:lnTo>
                      <a:pt x="322" y="85"/>
                    </a:lnTo>
                    <a:cubicBezTo>
                      <a:pt x="299" y="30"/>
                      <a:pt x="244" y="1"/>
                      <a:pt x="19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0" name="Google Shape;2010;p43"/>
              <p:cNvSpPr/>
              <p:nvPr/>
            </p:nvSpPr>
            <p:spPr>
              <a:xfrm>
                <a:off x="1425741" y="2492768"/>
                <a:ext cx="25031" cy="17874"/>
              </a:xfrm>
              <a:custGeom>
                <a:avLst/>
                <a:gdLst/>
                <a:ahLst/>
                <a:cxnLst/>
                <a:rect l="l" t="t" r="r" b="b"/>
                <a:pathLst>
                  <a:path w="787" h="562" extrusionOk="0">
                    <a:moveTo>
                      <a:pt x="181" y="1"/>
                    </a:moveTo>
                    <a:cubicBezTo>
                      <a:pt x="126" y="1"/>
                      <a:pt x="72" y="30"/>
                      <a:pt x="48" y="85"/>
                    </a:cubicBezTo>
                    <a:cubicBezTo>
                      <a:pt x="1" y="156"/>
                      <a:pt x="25" y="263"/>
                      <a:pt x="108" y="299"/>
                    </a:cubicBezTo>
                    <a:cubicBezTo>
                      <a:pt x="501" y="525"/>
                      <a:pt x="501" y="561"/>
                      <a:pt x="584" y="561"/>
                    </a:cubicBezTo>
                    <a:cubicBezTo>
                      <a:pt x="632" y="561"/>
                      <a:pt x="703" y="525"/>
                      <a:pt x="727" y="466"/>
                    </a:cubicBezTo>
                    <a:cubicBezTo>
                      <a:pt x="787" y="394"/>
                      <a:pt x="751" y="287"/>
                      <a:pt x="668" y="240"/>
                    </a:cubicBezTo>
                    <a:lnTo>
                      <a:pt x="263" y="25"/>
                    </a:lnTo>
                    <a:cubicBezTo>
                      <a:pt x="238" y="9"/>
                      <a:pt x="209" y="1"/>
                      <a:pt x="1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1" name="Google Shape;2011;p43"/>
              <p:cNvSpPr/>
              <p:nvPr/>
            </p:nvSpPr>
            <p:spPr>
              <a:xfrm>
                <a:off x="1414768" y="2535959"/>
                <a:ext cx="25031" cy="10655"/>
              </a:xfrm>
              <a:custGeom>
                <a:avLst/>
                <a:gdLst/>
                <a:ahLst/>
                <a:cxnLst/>
                <a:rect l="l" t="t" r="r" b="b"/>
                <a:pathLst>
                  <a:path w="787" h="335" extrusionOk="0">
                    <a:moveTo>
                      <a:pt x="167" y="1"/>
                    </a:moveTo>
                    <a:cubicBezTo>
                      <a:pt x="72" y="1"/>
                      <a:pt x="1" y="72"/>
                      <a:pt x="1" y="167"/>
                    </a:cubicBezTo>
                    <a:cubicBezTo>
                      <a:pt x="1" y="251"/>
                      <a:pt x="72" y="334"/>
                      <a:pt x="167" y="334"/>
                    </a:cubicBezTo>
                    <a:lnTo>
                      <a:pt x="632" y="334"/>
                    </a:lnTo>
                    <a:cubicBezTo>
                      <a:pt x="715" y="334"/>
                      <a:pt x="786" y="251"/>
                      <a:pt x="786" y="167"/>
                    </a:cubicBezTo>
                    <a:cubicBezTo>
                      <a:pt x="786" y="72"/>
                      <a:pt x="715" y="1"/>
                      <a:pt x="6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2" name="Google Shape;2012;p43"/>
              <p:cNvSpPr/>
              <p:nvPr/>
            </p:nvSpPr>
            <p:spPr>
              <a:xfrm>
                <a:off x="1573825" y="2537104"/>
                <a:ext cx="24999" cy="10241"/>
              </a:xfrm>
              <a:custGeom>
                <a:avLst/>
                <a:gdLst/>
                <a:ahLst/>
                <a:cxnLst/>
                <a:rect l="l" t="t" r="r" b="b"/>
                <a:pathLst>
                  <a:path w="786" h="322" extrusionOk="0">
                    <a:moveTo>
                      <a:pt x="167" y="0"/>
                    </a:moveTo>
                    <a:cubicBezTo>
                      <a:pt x="72" y="0"/>
                      <a:pt x="0" y="72"/>
                      <a:pt x="0" y="155"/>
                    </a:cubicBezTo>
                    <a:cubicBezTo>
                      <a:pt x="0" y="251"/>
                      <a:pt x="72" y="322"/>
                      <a:pt x="167" y="322"/>
                    </a:cubicBezTo>
                    <a:lnTo>
                      <a:pt x="631" y="322"/>
                    </a:lnTo>
                    <a:cubicBezTo>
                      <a:pt x="715" y="322"/>
                      <a:pt x="786" y="251"/>
                      <a:pt x="786" y="155"/>
                    </a:cubicBezTo>
                    <a:cubicBezTo>
                      <a:pt x="786" y="72"/>
                      <a:pt x="715" y="0"/>
                      <a:pt x="63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3" name="Google Shape;2013;p43"/>
              <p:cNvSpPr/>
              <p:nvPr/>
            </p:nvSpPr>
            <p:spPr>
              <a:xfrm>
                <a:off x="1563965" y="2493627"/>
                <a:ext cx="24649" cy="17525"/>
              </a:xfrm>
              <a:custGeom>
                <a:avLst/>
                <a:gdLst/>
                <a:ahLst/>
                <a:cxnLst/>
                <a:rect l="l" t="t" r="r" b="b"/>
                <a:pathLst>
                  <a:path w="775" h="551" extrusionOk="0">
                    <a:moveTo>
                      <a:pt x="576" y="0"/>
                    </a:moveTo>
                    <a:cubicBezTo>
                      <a:pt x="549" y="0"/>
                      <a:pt x="523" y="7"/>
                      <a:pt x="501" y="22"/>
                    </a:cubicBezTo>
                    <a:lnTo>
                      <a:pt x="108" y="248"/>
                    </a:lnTo>
                    <a:cubicBezTo>
                      <a:pt x="24" y="296"/>
                      <a:pt x="1" y="391"/>
                      <a:pt x="48" y="475"/>
                    </a:cubicBezTo>
                    <a:cubicBezTo>
                      <a:pt x="73" y="524"/>
                      <a:pt x="132" y="550"/>
                      <a:pt x="189" y="550"/>
                    </a:cubicBezTo>
                    <a:cubicBezTo>
                      <a:pt x="215" y="550"/>
                      <a:pt x="240" y="545"/>
                      <a:pt x="263" y="534"/>
                    </a:cubicBezTo>
                    <a:lnTo>
                      <a:pt x="667" y="308"/>
                    </a:lnTo>
                    <a:cubicBezTo>
                      <a:pt x="739" y="260"/>
                      <a:pt x="774" y="153"/>
                      <a:pt x="727" y="82"/>
                    </a:cubicBezTo>
                    <a:cubicBezTo>
                      <a:pt x="694" y="33"/>
                      <a:pt x="633" y="0"/>
                      <a:pt x="57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4" name="Google Shape;2014;p43"/>
              <p:cNvSpPr/>
              <p:nvPr/>
            </p:nvSpPr>
            <p:spPr>
              <a:xfrm>
                <a:off x="1537853" y="2461440"/>
                <a:ext cx="18956" cy="23090"/>
              </a:xfrm>
              <a:custGeom>
                <a:avLst/>
                <a:gdLst/>
                <a:ahLst/>
                <a:cxnLst/>
                <a:rect l="l" t="t" r="r" b="b"/>
                <a:pathLst>
                  <a:path w="596" h="726" extrusionOk="0">
                    <a:moveTo>
                      <a:pt x="414" y="0"/>
                    </a:moveTo>
                    <a:cubicBezTo>
                      <a:pt x="357" y="0"/>
                      <a:pt x="298" y="33"/>
                      <a:pt x="274" y="82"/>
                    </a:cubicBezTo>
                    <a:lnTo>
                      <a:pt x="48" y="486"/>
                    </a:lnTo>
                    <a:cubicBezTo>
                      <a:pt x="0" y="558"/>
                      <a:pt x="36" y="665"/>
                      <a:pt x="107" y="701"/>
                    </a:cubicBezTo>
                    <a:cubicBezTo>
                      <a:pt x="132" y="718"/>
                      <a:pt x="162" y="725"/>
                      <a:pt x="192" y="725"/>
                    </a:cubicBezTo>
                    <a:cubicBezTo>
                      <a:pt x="247" y="725"/>
                      <a:pt x="303" y="699"/>
                      <a:pt x="333" y="653"/>
                    </a:cubicBezTo>
                    <a:lnTo>
                      <a:pt x="548" y="248"/>
                    </a:lnTo>
                    <a:cubicBezTo>
                      <a:pt x="595" y="177"/>
                      <a:pt x="572" y="70"/>
                      <a:pt x="488" y="22"/>
                    </a:cubicBezTo>
                    <a:cubicBezTo>
                      <a:pt x="466" y="7"/>
                      <a:pt x="440" y="0"/>
                      <a:pt x="4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015" name="Google Shape;2015;p43"/>
          <p:cNvGrpSpPr/>
          <p:nvPr/>
        </p:nvGrpSpPr>
        <p:grpSpPr>
          <a:xfrm>
            <a:off x="4151400" y="1183775"/>
            <a:ext cx="841126" cy="2193160"/>
            <a:chOff x="4151400" y="1214724"/>
            <a:chExt cx="841126" cy="2193160"/>
          </a:xfrm>
        </p:grpSpPr>
        <p:sp>
          <p:nvSpPr>
            <p:cNvPr id="2016" name="Google Shape;2016;p43"/>
            <p:cNvSpPr/>
            <p:nvPr/>
          </p:nvSpPr>
          <p:spPr>
            <a:xfrm>
              <a:off x="4151400" y="1214724"/>
              <a:ext cx="841126" cy="2193160"/>
            </a:xfrm>
            <a:custGeom>
              <a:avLst/>
              <a:gdLst/>
              <a:ahLst/>
              <a:cxnLst/>
              <a:rect l="l" t="t" r="r" b="b"/>
              <a:pathLst>
                <a:path w="26349" h="73987" extrusionOk="0">
                  <a:moveTo>
                    <a:pt x="13181" y="1"/>
                  </a:moveTo>
                  <a:cubicBezTo>
                    <a:pt x="5906" y="1"/>
                    <a:pt x="0" y="5894"/>
                    <a:pt x="0" y="13169"/>
                  </a:cubicBezTo>
                  <a:lnTo>
                    <a:pt x="0" y="25397"/>
                  </a:lnTo>
                  <a:lnTo>
                    <a:pt x="2679" y="25397"/>
                  </a:lnTo>
                  <a:lnTo>
                    <a:pt x="2679" y="63949"/>
                  </a:lnTo>
                  <a:lnTo>
                    <a:pt x="12800" y="73986"/>
                  </a:lnTo>
                  <a:lnTo>
                    <a:pt x="23813" y="63949"/>
                  </a:lnTo>
                  <a:lnTo>
                    <a:pt x="23813" y="25397"/>
                  </a:lnTo>
                  <a:lnTo>
                    <a:pt x="26349" y="25397"/>
                  </a:lnTo>
                  <a:lnTo>
                    <a:pt x="26349" y="13169"/>
                  </a:lnTo>
                  <a:cubicBezTo>
                    <a:pt x="26349" y="5894"/>
                    <a:pt x="20467" y="1"/>
                    <a:pt x="1318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8" name="Google Shape;2018;p43"/>
            <p:cNvSpPr txBox="1"/>
            <p:nvPr/>
          </p:nvSpPr>
          <p:spPr>
            <a:xfrm rot="5400000">
              <a:off x="3934161" y="2436912"/>
              <a:ext cx="1275600" cy="372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700" dirty="0">
                  <a:solidFill>
                    <a:srgbClr val="FFFFFF"/>
                  </a:solidFill>
                  <a:latin typeface="Fira Sans Extra Condensed Medium"/>
                  <a:ea typeface="Fira Sans Extra Condensed Medium"/>
                  <a:cs typeface="Fira Sans Extra Condensed Medium"/>
                  <a:sym typeface="Fira Sans Extra Condensed Medium"/>
                </a:rPr>
                <a:t>Computing</a:t>
              </a:r>
              <a:endParaRPr sz="1700" dirty="0">
                <a:solidFill>
                  <a:srgbClr val="FFFFFF"/>
                </a:solidFill>
                <a:latin typeface="Fira Sans Extra Condensed Medium"/>
                <a:ea typeface="Fira Sans Extra Condensed Medium"/>
                <a:cs typeface="Fira Sans Extra Condensed Medium"/>
                <a:sym typeface="Fira Sans Extra Condensed Medium"/>
              </a:endParaRPr>
            </a:p>
          </p:txBody>
        </p:sp>
        <p:grpSp>
          <p:nvGrpSpPr>
            <p:cNvPr id="2019" name="Google Shape;2019;p43"/>
            <p:cNvGrpSpPr/>
            <p:nvPr/>
          </p:nvGrpSpPr>
          <p:grpSpPr>
            <a:xfrm>
              <a:off x="4389909" y="1451120"/>
              <a:ext cx="364105" cy="353290"/>
              <a:chOff x="853950" y="2894720"/>
              <a:chExt cx="364105" cy="353290"/>
            </a:xfrm>
          </p:grpSpPr>
          <p:sp>
            <p:nvSpPr>
              <p:cNvPr id="2020" name="Google Shape;2020;p43"/>
              <p:cNvSpPr/>
              <p:nvPr/>
            </p:nvSpPr>
            <p:spPr>
              <a:xfrm>
                <a:off x="1056167" y="3155298"/>
                <a:ext cx="57472" cy="57662"/>
              </a:xfrm>
              <a:custGeom>
                <a:avLst/>
                <a:gdLst/>
                <a:ahLst/>
                <a:cxnLst/>
                <a:rect l="l" t="t" r="r" b="b"/>
                <a:pathLst>
                  <a:path w="1807" h="1813" extrusionOk="0">
                    <a:moveTo>
                      <a:pt x="907" y="0"/>
                    </a:moveTo>
                    <a:cubicBezTo>
                      <a:pt x="686" y="0"/>
                      <a:pt x="459" y="83"/>
                      <a:pt x="274" y="268"/>
                    </a:cubicBezTo>
                    <a:cubicBezTo>
                      <a:pt x="215" y="328"/>
                      <a:pt x="215" y="423"/>
                      <a:pt x="274" y="506"/>
                    </a:cubicBezTo>
                    <a:cubicBezTo>
                      <a:pt x="304" y="536"/>
                      <a:pt x="346" y="551"/>
                      <a:pt x="389" y="551"/>
                    </a:cubicBezTo>
                    <a:cubicBezTo>
                      <a:pt x="432" y="551"/>
                      <a:pt x="477" y="536"/>
                      <a:pt x="512" y="506"/>
                    </a:cubicBezTo>
                    <a:cubicBezTo>
                      <a:pt x="625" y="394"/>
                      <a:pt x="767" y="336"/>
                      <a:pt x="908" y="336"/>
                    </a:cubicBezTo>
                    <a:cubicBezTo>
                      <a:pt x="1020" y="336"/>
                      <a:pt x="1132" y="373"/>
                      <a:pt x="1227" y="447"/>
                    </a:cubicBezTo>
                    <a:cubicBezTo>
                      <a:pt x="1489" y="625"/>
                      <a:pt x="1560" y="983"/>
                      <a:pt x="1381" y="1233"/>
                    </a:cubicBezTo>
                    <a:cubicBezTo>
                      <a:pt x="1265" y="1401"/>
                      <a:pt x="1087" y="1477"/>
                      <a:pt x="911" y="1477"/>
                    </a:cubicBezTo>
                    <a:cubicBezTo>
                      <a:pt x="639" y="1477"/>
                      <a:pt x="370" y="1294"/>
                      <a:pt x="334" y="983"/>
                    </a:cubicBezTo>
                    <a:cubicBezTo>
                      <a:pt x="323" y="894"/>
                      <a:pt x="260" y="827"/>
                      <a:pt x="176" y="827"/>
                    </a:cubicBezTo>
                    <a:cubicBezTo>
                      <a:pt x="169" y="827"/>
                      <a:pt x="162" y="827"/>
                      <a:pt x="155" y="828"/>
                    </a:cubicBezTo>
                    <a:cubicBezTo>
                      <a:pt x="72" y="840"/>
                      <a:pt x="0" y="923"/>
                      <a:pt x="12" y="1006"/>
                    </a:cubicBezTo>
                    <a:cubicBezTo>
                      <a:pt x="63" y="1513"/>
                      <a:pt x="487" y="1812"/>
                      <a:pt x="913" y="1812"/>
                    </a:cubicBezTo>
                    <a:cubicBezTo>
                      <a:pt x="1189" y="1812"/>
                      <a:pt x="1466" y="1687"/>
                      <a:pt x="1643" y="1411"/>
                    </a:cubicBezTo>
                    <a:cubicBezTo>
                      <a:pt x="1751" y="1256"/>
                      <a:pt x="1798" y="1078"/>
                      <a:pt x="1798" y="899"/>
                    </a:cubicBezTo>
                    <a:cubicBezTo>
                      <a:pt x="1806" y="360"/>
                      <a:pt x="1368" y="0"/>
                      <a:pt x="90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1" name="Google Shape;2021;p43"/>
              <p:cNvSpPr/>
              <p:nvPr/>
            </p:nvSpPr>
            <p:spPr>
              <a:xfrm>
                <a:off x="868326" y="2975027"/>
                <a:ext cx="192802" cy="82025"/>
              </a:xfrm>
              <a:custGeom>
                <a:avLst/>
                <a:gdLst/>
                <a:ahLst/>
                <a:cxnLst/>
                <a:rect l="l" t="t" r="r" b="b"/>
                <a:pathLst>
                  <a:path w="6062" h="2579" extrusionOk="0">
                    <a:moveTo>
                      <a:pt x="3619" y="1"/>
                    </a:moveTo>
                    <a:cubicBezTo>
                      <a:pt x="2165" y="1"/>
                      <a:pt x="686" y="811"/>
                      <a:pt x="48" y="2364"/>
                    </a:cubicBezTo>
                    <a:cubicBezTo>
                      <a:pt x="1" y="2460"/>
                      <a:pt x="84" y="2579"/>
                      <a:pt x="203" y="2579"/>
                    </a:cubicBezTo>
                    <a:cubicBezTo>
                      <a:pt x="263" y="2579"/>
                      <a:pt x="334" y="2543"/>
                      <a:pt x="346" y="2483"/>
                    </a:cubicBezTo>
                    <a:cubicBezTo>
                      <a:pt x="909" y="1104"/>
                      <a:pt x="2222" y="332"/>
                      <a:pt x="3567" y="332"/>
                    </a:cubicBezTo>
                    <a:cubicBezTo>
                      <a:pt x="4242" y="332"/>
                      <a:pt x="4925" y="526"/>
                      <a:pt x="5525" y="936"/>
                    </a:cubicBezTo>
                    <a:cubicBezTo>
                      <a:pt x="5609" y="995"/>
                      <a:pt x="5680" y="1031"/>
                      <a:pt x="5752" y="1114"/>
                    </a:cubicBezTo>
                    <a:cubicBezTo>
                      <a:pt x="5784" y="1142"/>
                      <a:pt x="5824" y="1156"/>
                      <a:pt x="5864" y="1156"/>
                    </a:cubicBezTo>
                    <a:cubicBezTo>
                      <a:pt x="5911" y="1156"/>
                      <a:pt x="5957" y="1136"/>
                      <a:pt x="5990" y="1090"/>
                    </a:cubicBezTo>
                    <a:cubicBezTo>
                      <a:pt x="6061" y="1019"/>
                      <a:pt x="6049" y="912"/>
                      <a:pt x="5978" y="852"/>
                    </a:cubicBezTo>
                    <a:cubicBezTo>
                      <a:pt x="5317" y="280"/>
                      <a:pt x="4473" y="1"/>
                      <a:pt x="361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2" name="Google Shape;2022;p43"/>
              <p:cNvSpPr/>
              <p:nvPr/>
            </p:nvSpPr>
            <p:spPr>
              <a:xfrm>
                <a:off x="853950" y="3067580"/>
                <a:ext cx="137875" cy="168598"/>
              </a:xfrm>
              <a:custGeom>
                <a:avLst/>
                <a:gdLst/>
                <a:ahLst/>
                <a:cxnLst/>
                <a:rect l="l" t="t" r="r" b="b"/>
                <a:pathLst>
                  <a:path w="4335" h="5301" extrusionOk="0">
                    <a:moveTo>
                      <a:pt x="479" y="1"/>
                    </a:moveTo>
                    <a:cubicBezTo>
                      <a:pt x="401" y="1"/>
                      <a:pt x="321" y="57"/>
                      <a:pt x="310" y="133"/>
                    </a:cubicBezTo>
                    <a:cubicBezTo>
                      <a:pt x="0" y="1633"/>
                      <a:pt x="608" y="3217"/>
                      <a:pt x="1893" y="4074"/>
                    </a:cubicBezTo>
                    <a:cubicBezTo>
                      <a:pt x="1965" y="4134"/>
                      <a:pt x="2858" y="4788"/>
                      <a:pt x="4072" y="5288"/>
                    </a:cubicBezTo>
                    <a:cubicBezTo>
                      <a:pt x="4084" y="5300"/>
                      <a:pt x="4120" y="5300"/>
                      <a:pt x="4132" y="5300"/>
                    </a:cubicBezTo>
                    <a:cubicBezTo>
                      <a:pt x="4191" y="5300"/>
                      <a:pt x="4275" y="5253"/>
                      <a:pt x="4287" y="5193"/>
                    </a:cubicBezTo>
                    <a:cubicBezTo>
                      <a:pt x="4334" y="5074"/>
                      <a:pt x="4287" y="4979"/>
                      <a:pt x="4191" y="4955"/>
                    </a:cubicBezTo>
                    <a:cubicBezTo>
                      <a:pt x="2989" y="4479"/>
                      <a:pt x="2084" y="3800"/>
                      <a:pt x="2084" y="3800"/>
                    </a:cubicBezTo>
                    <a:cubicBezTo>
                      <a:pt x="905" y="3002"/>
                      <a:pt x="346" y="1562"/>
                      <a:pt x="643" y="193"/>
                    </a:cubicBezTo>
                    <a:cubicBezTo>
                      <a:pt x="655" y="109"/>
                      <a:pt x="596" y="14"/>
                      <a:pt x="500" y="2"/>
                    </a:cubicBezTo>
                    <a:cubicBezTo>
                      <a:pt x="493" y="1"/>
                      <a:pt x="486" y="1"/>
                      <a:pt x="47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3" name="Google Shape;2023;p43"/>
              <p:cNvSpPr/>
              <p:nvPr/>
            </p:nvSpPr>
            <p:spPr>
              <a:xfrm>
                <a:off x="937248" y="3014975"/>
                <a:ext cx="87877" cy="57217"/>
              </a:xfrm>
              <a:custGeom>
                <a:avLst/>
                <a:gdLst/>
                <a:ahLst/>
                <a:cxnLst/>
                <a:rect l="l" t="t" r="r" b="b"/>
                <a:pathLst>
                  <a:path w="2763" h="1799" extrusionOk="0">
                    <a:moveTo>
                      <a:pt x="2225" y="1"/>
                    </a:moveTo>
                    <a:cubicBezTo>
                      <a:pt x="2218" y="1"/>
                      <a:pt x="2211" y="1"/>
                      <a:pt x="2203" y="1"/>
                    </a:cubicBezTo>
                    <a:lnTo>
                      <a:pt x="941" y="61"/>
                    </a:lnTo>
                    <a:cubicBezTo>
                      <a:pt x="584" y="73"/>
                      <a:pt x="346" y="430"/>
                      <a:pt x="477" y="763"/>
                    </a:cubicBezTo>
                    <a:cubicBezTo>
                      <a:pt x="203" y="787"/>
                      <a:pt x="1" y="1025"/>
                      <a:pt x="13" y="1311"/>
                    </a:cubicBezTo>
                    <a:cubicBezTo>
                      <a:pt x="25" y="1597"/>
                      <a:pt x="263" y="1799"/>
                      <a:pt x="537" y="1799"/>
                    </a:cubicBezTo>
                    <a:cubicBezTo>
                      <a:pt x="560" y="1799"/>
                      <a:pt x="548" y="1799"/>
                      <a:pt x="953" y="1787"/>
                    </a:cubicBezTo>
                    <a:cubicBezTo>
                      <a:pt x="1037" y="1787"/>
                      <a:pt x="1120" y="1704"/>
                      <a:pt x="1120" y="1608"/>
                    </a:cubicBezTo>
                    <a:cubicBezTo>
                      <a:pt x="1120" y="1525"/>
                      <a:pt x="1025" y="1442"/>
                      <a:pt x="941" y="1442"/>
                    </a:cubicBezTo>
                    <a:lnTo>
                      <a:pt x="548" y="1466"/>
                    </a:lnTo>
                    <a:cubicBezTo>
                      <a:pt x="441" y="1466"/>
                      <a:pt x="346" y="1370"/>
                      <a:pt x="346" y="1263"/>
                    </a:cubicBezTo>
                    <a:cubicBezTo>
                      <a:pt x="346" y="1168"/>
                      <a:pt x="429" y="1073"/>
                      <a:pt x="537" y="1073"/>
                    </a:cubicBezTo>
                    <a:lnTo>
                      <a:pt x="667" y="1073"/>
                    </a:lnTo>
                    <a:cubicBezTo>
                      <a:pt x="858" y="1061"/>
                      <a:pt x="953" y="835"/>
                      <a:pt x="834" y="704"/>
                    </a:cubicBezTo>
                    <a:cubicBezTo>
                      <a:pt x="727" y="585"/>
                      <a:pt x="798" y="394"/>
                      <a:pt x="965" y="370"/>
                    </a:cubicBezTo>
                    <a:lnTo>
                      <a:pt x="2227" y="311"/>
                    </a:lnTo>
                    <a:cubicBezTo>
                      <a:pt x="2334" y="311"/>
                      <a:pt x="2442" y="406"/>
                      <a:pt x="2442" y="513"/>
                    </a:cubicBezTo>
                    <a:cubicBezTo>
                      <a:pt x="2442" y="608"/>
                      <a:pt x="2346" y="704"/>
                      <a:pt x="2263" y="704"/>
                    </a:cubicBezTo>
                    <a:lnTo>
                      <a:pt x="2144" y="704"/>
                    </a:lnTo>
                    <a:cubicBezTo>
                      <a:pt x="1953" y="716"/>
                      <a:pt x="1858" y="942"/>
                      <a:pt x="1977" y="1085"/>
                    </a:cubicBezTo>
                    <a:cubicBezTo>
                      <a:pt x="2084" y="1204"/>
                      <a:pt x="1989" y="1406"/>
                      <a:pt x="1834" y="1406"/>
                    </a:cubicBezTo>
                    <a:lnTo>
                      <a:pt x="1620" y="1418"/>
                    </a:lnTo>
                    <a:cubicBezTo>
                      <a:pt x="1537" y="1418"/>
                      <a:pt x="1453" y="1501"/>
                      <a:pt x="1453" y="1597"/>
                    </a:cubicBezTo>
                    <a:cubicBezTo>
                      <a:pt x="1453" y="1680"/>
                      <a:pt x="1549" y="1763"/>
                      <a:pt x="1632" y="1763"/>
                    </a:cubicBezTo>
                    <a:lnTo>
                      <a:pt x="1846" y="1739"/>
                    </a:lnTo>
                    <a:cubicBezTo>
                      <a:pt x="2203" y="1728"/>
                      <a:pt x="2442" y="1370"/>
                      <a:pt x="2322" y="1049"/>
                    </a:cubicBezTo>
                    <a:cubicBezTo>
                      <a:pt x="2561" y="1013"/>
                      <a:pt x="2763" y="775"/>
                      <a:pt x="2751" y="489"/>
                    </a:cubicBezTo>
                    <a:cubicBezTo>
                      <a:pt x="2739" y="222"/>
                      <a:pt x="2502" y="1"/>
                      <a:pt x="22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5" name="Google Shape;2025;p43"/>
              <p:cNvSpPr/>
              <p:nvPr/>
            </p:nvSpPr>
            <p:spPr>
              <a:xfrm>
                <a:off x="891067" y="3070697"/>
                <a:ext cx="74615" cy="77477"/>
              </a:xfrm>
              <a:custGeom>
                <a:avLst/>
                <a:gdLst/>
                <a:ahLst/>
                <a:cxnLst/>
                <a:rect l="l" t="t" r="r" b="b"/>
                <a:pathLst>
                  <a:path w="2346" h="2436" extrusionOk="0">
                    <a:moveTo>
                      <a:pt x="534" y="1"/>
                    </a:moveTo>
                    <a:cubicBezTo>
                      <a:pt x="499" y="1"/>
                      <a:pt x="464" y="4"/>
                      <a:pt x="429" y="11"/>
                    </a:cubicBezTo>
                    <a:cubicBezTo>
                      <a:pt x="191" y="71"/>
                      <a:pt x="0" y="273"/>
                      <a:pt x="0" y="523"/>
                    </a:cubicBezTo>
                    <a:cubicBezTo>
                      <a:pt x="0" y="690"/>
                      <a:pt x="72" y="749"/>
                      <a:pt x="203" y="1107"/>
                    </a:cubicBezTo>
                    <a:cubicBezTo>
                      <a:pt x="220" y="1178"/>
                      <a:pt x="284" y="1215"/>
                      <a:pt x="345" y="1215"/>
                    </a:cubicBezTo>
                    <a:cubicBezTo>
                      <a:pt x="366" y="1215"/>
                      <a:pt x="387" y="1211"/>
                      <a:pt x="405" y="1202"/>
                    </a:cubicBezTo>
                    <a:cubicBezTo>
                      <a:pt x="500" y="1166"/>
                      <a:pt x="548" y="1059"/>
                      <a:pt x="500" y="988"/>
                    </a:cubicBezTo>
                    <a:cubicBezTo>
                      <a:pt x="345" y="583"/>
                      <a:pt x="334" y="583"/>
                      <a:pt x="334" y="523"/>
                    </a:cubicBezTo>
                    <a:cubicBezTo>
                      <a:pt x="334" y="416"/>
                      <a:pt x="429" y="333"/>
                      <a:pt x="512" y="333"/>
                    </a:cubicBezTo>
                    <a:cubicBezTo>
                      <a:pt x="584" y="333"/>
                      <a:pt x="679" y="392"/>
                      <a:pt x="703" y="464"/>
                    </a:cubicBezTo>
                    <a:cubicBezTo>
                      <a:pt x="738" y="511"/>
                      <a:pt x="750" y="738"/>
                      <a:pt x="965" y="738"/>
                    </a:cubicBezTo>
                    <a:cubicBezTo>
                      <a:pt x="1036" y="738"/>
                      <a:pt x="1107" y="690"/>
                      <a:pt x="1155" y="618"/>
                    </a:cubicBezTo>
                    <a:cubicBezTo>
                      <a:pt x="1188" y="557"/>
                      <a:pt x="1253" y="527"/>
                      <a:pt x="1318" y="527"/>
                    </a:cubicBezTo>
                    <a:cubicBezTo>
                      <a:pt x="1393" y="527"/>
                      <a:pt x="1469" y="566"/>
                      <a:pt x="1500" y="642"/>
                    </a:cubicBezTo>
                    <a:cubicBezTo>
                      <a:pt x="1977" y="1881"/>
                      <a:pt x="1977" y="1833"/>
                      <a:pt x="1977" y="1892"/>
                    </a:cubicBezTo>
                    <a:cubicBezTo>
                      <a:pt x="1977" y="2018"/>
                      <a:pt x="1874" y="2091"/>
                      <a:pt x="1773" y="2091"/>
                    </a:cubicBezTo>
                    <a:cubicBezTo>
                      <a:pt x="1701" y="2091"/>
                      <a:pt x="1630" y="2055"/>
                      <a:pt x="1596" y="1976"/>
                    </a:cubicBezTo>
                    <a:lnTo>
                      <a:pt x="1536" y="1833"/>
                    </a:lnTo>
                    <a:cubicBezTo>
                      <a:pt x="1498" y="1739"/>
                      <a:pt x="1415" y="1691"/>
                      <a:pt x="1332" y="1691"/>
                    </a:cubicBezTo>
                    <a:cubicBezTo>
                      <a:pt x="1257" y="1691"/>
                      <a:pt x="1183" y="1730"/>
                      <a:pt x="1143" y="1809"/>
                    </a:cubicBezTo>
                    <a:cubicBezTo>
                      <a:pt x="1105" y="1875"/>
                      <a:pt x="1041" y="1908"/>
                      <a:pt x="976" y="1908"/>
                    </a:cubicBezTo>
                    <a:cubicBezTo>
                      <a:pt x="901" y="1908"/>
                      <a:pt x="824" y="1863"/>
                      <a:pt x="786" y="1773"/>
                    </a:cubicBezTo>
                    <a:lnTo>
                      <a:pt x="726" y="1607"/>
                    </a:lnTo>
                    <a:cubicBezTo>
                      <a:pt x="700" y="1546"/>
                      <a:pt x="637" y="1504"/>
                      <a:pt x="577" y="1504"/>
                    </a:cubicBezTo>
                    <a:cubicBezTo>
                      <a:pt x="554" y="1504"/>
                      <a:pt x="532" y="1510"/>
                      <a:pt x="512" y="1523"/>
                    </a:cubicBezTo>
                    <a:cubicBezTo>
                      <a:pt x="429" y="1559"/>
                      <a:pt x="381" y="1654"/>
                      <a:pt x="429" y="1726"/>
                    </a:cubicBezTo>
                    <a:lnTo>
                      <a:pt x="488" y="1892"/>
                    </a:lnTo>
                    <a:cubicBezTo>
                      <a:pt x="574" y="2112"/>
                      <a:pt x="779" y="2244"/>
                      <a:pt x="987" y="2244"/>
                    </a:cubicBezTo>
                    <a:cubicBezTo>
                      <a:pt x="1095" y="2244"/>
                      <a:pt x="1204" y="2208"/>
                      <a:pt x="1298" y="2131"/>
                    </a:cubicBezTo>
                    <a:cubicBezTo>
                      <a:pt x="1390" y="2315"/>
                      <a:pt x="1583" y="2436"/>
                      <a:pt x="1793" y="2436"/>
                    </a:cubicBezTo>
                    <a:cubicBezTo>
                      <a:pt x="1853" y="2436"/>
                      <a:pt x="1915" y="2426"/>
                      <a:pt x="1977" y="2404"/>
                    </a:cubicBezTo>
                    <a:cubicBezTo>
                      <a:pt x="2179" y="2321"/>
                      <a:pt x="2310" y="2119"/>
                      <a:pt x="2310" y="1904"/>
                    </a:cubicBezTo>
                    <a:cubicBezTo>
                      <a:pt x="2346" y="1738"/>
                      <a:pt x="2298" y="1738"/>
                      <a:pt x="1834" y="523"/>
                    </a:cubicBezTo>
                    <a:cubicBezTo>
                      <a:pt x="1757" y="315"/>
                      <a:pt x="1555" y="192"/>
                      <a:pt x="1349" y="192"/>
                    </a:cubicBezTo>
                    <a:cubicBezTo>
                      <a:pt x="1236" y="192"/>
                      <a:pt x="1121" y="229"/>
                      <a:pt x="1024" y="309"/>
                    </a:cubicBezTo>
                    <a:cubicBezTo>
                      <a:pt x="933" y="116"/>
                      <a:pt x="737" y="1"/>
                      <a:pt x="534"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6" name="Google Shape;2026;p43"/>
              <p:cNvSpPr/>
              <p:nvPr/>
            </p:nvSpPr>
            <p:spPr>
              <a:xfrm>
                <a:off x="999745" y="2894720"/>
                <a:ext cx="218310" cy="353290"/>
              </a:xfrm>
              <a:custGeom>
                <a:avLst/>
                <a:gdLst/>
                <a:ahLst/>
                <a:cxnLst/>
                <a:rect l="l" t="t" r="r" b="b"/>
                <a:pathLst>
                  <a:path w="6864" h="11108" extrusionOk="0">
                    <a:moveTo>
                      <a:pt x="6633" y="1"/>
                    </a:moveTo>
                    <a:cubicBezTo>
                      <a:pt x="6605" y="1"/>
                      <a:pt x="6577" y="7"/>
                      <a:pt x="6549" y="20"/>
                    </a:cubicBezTo>
                    <a:cubicBezTo>
                      <a:pt x="5918" y="282"/>
                      <a:pt x="5299" y="698"/>
                      <a:pt x="4703" y="1246"/>
                    </a:cubicBezTo>
                    <a:cubicBezTo>
                      <a:pt x="4644" y="1306"/>
                      <a:pt x="4620" y="1413"/>
                      <a:pt x="4703" y="1484"/>
                    </a:cubicBezTo>
                    <a:cubicBezTo>
                      <a:pt x="4735" y="1516"/>
                      <a:pt x="4778" y="1538"/>
                      <a:pt x="4824" y="1538"/>
                    </a:cubicBezTo>
                    <a:cubicBezTo>
                      <a:pt x="4862" y="1538"/>
                      <a:pt x="4903" y="1523"/>
                      <a:pt x="4941" y="1484"/>
                    </a:cubicBezTo>
                    <a:cubicBezTo>
                      <a:pt x="5430" y="1032"/>
                      <a:pt x="5918" y="675"/>
                      <a:pt x="6442" y="413"/>
                    </a:cubicBezTo>
                    <a:lnTo>
                      <a:pt x="6442" y="413"/>
                    </a:lnTo>
                    <a:cubicBezTo>
                      <a:pt x="6084" y="1579"/>
                      <a:pt x="5299" y="2603"/>
                      <a:pt x="4429" y="3449"/>
                    </a:cubicBezTo>
                    <a:cubicBezTo>
                      <a:pt x="4413" y="3444"/>
                      <a:pt x="4397" y="3442"/>
                      <a:pt x="4382" y="3442"/>
                    </a:cubicBezTo>
                    <a:cubicBezTo>
                      <a:pt x="4269" y="3442"/>
                      <a:pt x="4172" y="3548"/>
                      <a:pt x="4203" y="3663"/>
                    </a:cubicBezTo>
                    <a:cubicBezTo>
                      <a:pt x="4108" y="3746"/>
                      <a:pt x="4013" y="3842"/>
                      <a:pt x="3929" y="3913"/>
                    </a:cubicBezTo>
                    <a:cubicBezTo>
                      <a:pt x="3786" y="3711"/>
                      <a:pt x="3572" y="3508"/>
                      <a:pt x="3358" y="3425"/>
                    </a:cubicBezTo>
                    <a:cubicBezTo>
                      <a:pt x="3417" y="3330"/>
                      <a:pt x="3489" y="3234"/>
                      <a:pt x="3548" y="3115"/>
                    </a:cubicBezTo>
                    <a:cubicBezTo>
                      <a:pt x="3727" y="3258"/>
                      <a:pt x="3763" y="3318"/>
                      <a:pt x="3870" y="3318"/>
                    </a:cubicBezTo>
                    <a:cubicBezTo>
                      <a:pt x="4013" y="3318"/>
                      <a:pt x="4084" y="3127"/>
                      <a:pt x="3965" y="3020"/>
                    </a:cubicBezTo>
                    <a:lnTo>
                      <a:pt x="3751" y="2830"/>
                    </a:lnTo>
                    <a:cubicBezTo>
                      <a:pt x="3786" y="2758"/>
                      <a:pt x="3775" y="2782"/>
                      <a:pt x="3810" y="2734"/>
                    </a:cubicBezTo>
                    <a:cubicBezTo>
                      <a:pt x="3810" y="2734"/>
                      <a:pt x="3941" y="2544"/>
                      <a:pt x="3953" y="2544"/>
                    </a:cubicBezTo>
                    <a:lnTo>
                      <a:pt x="4358" y="2889"/>
                    </a:lnTo>
                    <a:cubicBezTo>
                      <a:pt x="4390" y="2916"/>
                      <a:pt x="4430" y="2928"/>
                      <a:pt x="4469" y="2928"/>
                    </a:cubicBezTo>
                    <a:cubicBezTo>
                      <a:pt x="4516" y="2928"/>
                      <a:pt x="4563" y="2910"/>
                      <a:pt x="4596" y="2877"/>
                    </a:cubicBezTo>
                    <a:cubicBezTo>
                      <a:pt x="4656" y="2794"/>
                      <a:pt x="4644" y="2699"/>
                      <a:pt x="4584" y="2639"/>
                    </a:cubicBezTo>
                    <a:lnTo>
                      <a:pt x="4167" y="2282"/>
                    </a:lnTo>
                    <a:cubicBezTo>
                      <a:pt x="4263" y="2139"/>
                      <a:pt x="4370" y="2020"/>
                      <a:pt x="4489" y="1901"/>
                    </a:cubicBezTo>
                    <a:cubicBezTo>
                      <a:pt x="4548" y="1830"/>
                      <a:pt x="4548" y="1722"/>
                      <a:pt x="4477" y="1663"/>
                    </a:cubicBezTo>
                    <a:cubicBezTo>
                      <a:pt x="4444" y="1636"/>
                      <a:pt x="4404" y="1621"/>
                      <a:pt x="4364" y="1621"/>
                    </a:cubicBezTo>
                    <a:cubicBezTo>
                      <a:pt x="4317" y="1621"/>
                      <a:pt x="4271" y="1641"/>
                      <a:pt x="4239" y="1687"/>
                    </a:cubicBezTo>
                    <a:cubicBezTo>
                      <a:pt x="4001" y="1937"/>
                      <a:pt x="3775" y="2222"/>
                      <a:pt x="3536" y="2532"/>
                    </a:cubicBezTo>
                    <a:cubicBezTo>
                      <a:pt x="3536" y="2532"/>
                      <a:pt x="3310" y="2830"/>
                      <a:pt x="3013" y="3306"/>
                    </a:cubicBezTo>
                    <a:cubicBezTo>
                      <a:pt x="2985" y="3304"/>
                      <a:pt x="2957" y="3303"/>
                      <a:pt x="2929" y="3303"/>
                    </a:cubicBezTo>
                    <a:cubicBezTo>
                      <a:pt x="2484" y="3303"/>
                      <a:pt x="2071" y="3569"/>
                      <a:pt x="1858" y="3973"/>
                    </a:cubicBezTo>
                    <a:cubicBezTo>
                      <a:pt x="1762" y="4151"/>
                      <a:pt x="1750" y="4330"/>
                      <a:pt x="1679" y="4449"/>
                    </a:cubicBezTo>
                    <a:cubicBezTo>
                      <a:pt x="1608" y="4568"/>
                      <a:pt x="1500" y="4687"/>
                      <a:pt x="1346" y="4770"/>
                    </a:cubicBezTo>
                    <a:cubicBezTo>
                      <a:pt x="1191" y="4866"/>
                      <a:pt x="1024" y="4913"/>
                      <a:pt x="846" y="4961"/>
                    </a:cubicBezTo>
                    <a:cubicBezTo>
                      <a:pt x="786" y="4973"/>
                      <a:pt x="679" y="5008"/>
                      <a:pt x="572" y="5020"/>
                    </a:cubicBezTo>
                    <a:cubicBezTo>
                      <a:pt x="369" y="5056"/>
                      <a:pt x="274" y="5330"/>
                      <a:pt x="441" y="5485"/>
                    </a:cubicBezTo>
                    <a:cubicBezTo>
                      <a:pt x="560" y="5580"/>
                      <a:pt x="679" y="5687"/>
                      <a:pt x="810" y="5759"/>
                    </a:cubicBezTo>
                    <a:cubicBezTo>
                      <a:pt x="838" y="5775"/>
                      <a:pt x="868" y="5783"/>
                      <a:pt x="897" y="5783"/>
                    </a:cubicBezTo>
                    <a:cubicBezTo>
                      <a:pt x="953" y="5783"/>
                      <a:pt x="1005" y="5754"/>
                      <a:pt x="1036" y="5699"/>
                    </a:cubicBezTo>
                    <a:cubicBezTo>
                      <a:pt x="1084" y="5628"/>
                      <a:pt x="1048" y="5520"/>
                      <a:pt x="977" y="5485"/>
                    </a:cubicBezTo>
                    <a:cubicBezTo>
                      <a:pt x="905" y="5437"/>
                      <a:pt x="834" y="5378"/>
                      <a:pt x="750" y="5318"/>
                    </a:cubicBezTo>
                    <a:cubicBezTo>
                      <a:pt x="1250" y="5199"/>
                      <a:pt x="1679" y="5044"/>
                      <a:pt x="1941" y="4616"/>
                    </a:cubicBezTo>
                    <a:cubicBezTo>
                      <a:pt x="2048" y="4437"/>
                      <a:pt x="2084" y="4246"/>
                      <a:pt x="2143" y="4116"/>
                    </a:cubicBezTo>
                    <a:cubicBezTo>
                      <a:pt x="2278" y="3831"/>
                      <a:pt x="2583" y="3626"/>
                      <a:pt x="2911" y="3626"/>
                    </a:cubicBezTo>
                    <a:cubicBezTo>
                      <a:pt x="3105" y="3626"/>
                      <a:pt x="3308" y="3698"/>
                      <a:pt x="3489" y="3865"/>
                    </a:cubicBezTo>
                    <a:cubicBezTo>
                      <a:pt x="3929" y="4270"/>
                      <a:pt x="3786" y="4985"/>
                      <a:pt x="3239" y="5330"/>
                    </a:cubicBezTo>
                    <a:cubicBezTo>
                      <a:pt x="2867" y="5559"/>
                      <a:pt x="2374" y="5719"/>
                      <a:pt x="1899" y="5719"/>
                    </a:cubicBezTo>
                    <a:cubicBezTo>
                      <a:pt x="1780" y="5719"/>
                      <a:pt x="1662" y="5709"/>
                      <a:pt x="1548" y="5687"/>
                    </a:cubicBezTo>
                    <a:cubicBezTo>
                      <a:pt x="1540" y="5686"/>
                      <a:pt x="1532" y="5686"/>
                      <a:pt x="1524" y="5686"/>
                    </a:cubicBezTo>
                    <a:cubicBezTo>
                      <a:pt x="1439" y="5686"/>
                      <a:pt x="1367" y="5742"/>
                      <a:pt x="1346" y="5818"/>
                    </a:cubicBezTo>
                    <a:cubicBezTo>
                      <a:pt x="1334" y="5913"/>
                      <a:pt x="1393" y="5997"/>
                      <a:pt x="1489" y="6009"/>
                    </a:cubicBezTo>
                    <a:cubicBezTo>
                      <a:pt x="1628" y="6035"/>
                      <a:pt x="1767" y="6048"/>
                      <a:pt x="1907" y="6048"/>
                    </a:cubicBezTo>
                    <a:cubicBezTo>
                      <a:pt x="2077" y="6048"/>
                      <a:pt x="2247" y="6029"/>
                      <a:pt x="2417" y="5997"/>
                    </a:cubicBezTo>
                    <a:cubicBezTo>
                      <a:pt x="2465" y="6937"/>
                      <a:pt x="3096" y="7675"/>
                      <a:pt x="3906" y="8033"/>
                    </a:cubicBezTo>
                    <a:cubicBezTo>
                      <a:pt x="4298" y="8199"/>
                      <a:pt x="4548" y="8592"/>
                      <a:pt x="4548" y="9009"/>
                    </a:cubicBezTo>
                    <a:cubicBezTo>
                      <a:pt x="4548" y="9342"/>
                      <a:pt x="4370" y="9580"/>
                      <a:pt x="4370" y="9580"/>
                    </a:cubicBezTo>
                    <a:cubicBezTo>
                      <a:pt x="3673" y="10434"/>
                      <a:pt x="2786" y="10777"/>
                      <a:pt x="1813" y="10777"/>
                    </a:cubicBezTo>
                    <a:cubicBezTo>
                      <a:pt x="1307" y="10777"/>
                      <a:pt x="777" y="10684"/>
                      <a:pt x="238" y="10521"/>
                    </a:cubicBezTo>
                    <a:cubicBezTo>
                      <a:pt x="224" y="10517"/>
                      <a:pt x="210" y="10516"/>
                      <a:pt x="196" y="10516"/>
                    </a:cubicBezTo>
                    <a:cubicBezTo>
                      <a:pt x="119" y="10516"/>
                      <a:pt x="54" y="10568"/>
                      <a:pt x="24" y="10628"/>
                    </a:cubicBezTo>
                    <a:cubicBezTo>
                      <a:pt x="0" y="10712"/>
                      <a:pt x="60" y="10807"/>
                      <a:pt x="131" y="10831"/>
                    </a:cubicBezTo>
                    <a:cubicBezTo>
                      <a:pt x="707" y="11009"/>
                      <a:pt x="1272" y="11107"/>
                      <a:pt x="1811" y="11107"/>
                    </a:cubicBezTo>
                    <a:cubicBezTo>
                      <a:pt x="2890" y="11107"/>
                      <a:pt x="3866" y="10716"/>
                      <a:pt x="4620" y="9795"/>
                    </a:cubicBezTo>
                    <a:cubicBezTo>
                      <a:pt x="4620" y="9783"/>
                      <a:pt x="4644" y="9783"/>
                      <a:pt x="4644" y="9759"/>
                    </a:cubicBezTo>
                    <a:cubicBezTo>
                      <a:pt x="5120" y="9045"/>
                      <a:pt x="4834" y="8068"/>
                      <a:pt x="4048" y="7723"/>
                    </a:cubicBezTo>
                    <a:cubicBezTo>
                      <a:pt x="3310" y="7414"/>
                      <a:pt x="2763" y="6747"/>
                      <a:pt x="2751" y="5913"/>
                    </a:cubicBezTo>
                    <a:cubicBezTo>
                      <a:pt x="3132" y="5794"/>
                      <a:pt x="3405" y="5628"/>
                      <a:pt x="3417" y="5616"/>
                    </a:cubicBezTo>
                    <a:cubicBezTo>
                      <a:pt x="3953" y="5282"/>
                      <a:pt x="4179" y="4687"/>
                      <a:pt x="4060" y="4187"/>
                    </a:cubicBezTo>
                    <a:cubicBezTo>
                      <a:pt x="5251" y="3234"/>
                      <a:pt x="6430" y="1818"/>
                      <a:pt x="6834" y="258"/>
                    </a:cubicBezTo>
                    <a:cubicBezTo>
                      <a:pt x="6864" y="121"/>
                      <a:pt x="6757" y="1"/>
                      <a:pt x="663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027" name="Google Shape;2027;p43"/>
          <p:cNvGrpSpPr/>
          <p:nvPr/>
        </p:nvGrpSpPr>
        <p:grpSpPr>
          <a:xfrm>
            <a:off x="6158045" y="1183808"/>
            <a:ext cx="840743" cy="2193160"/>
            <a:chOff x="6087750" y="1214724"/>
            <a:chExt cx="840743" cy="2193160"/>
          </a:xfrm>
        </p:grpSpPr>
        <p:sp>
          <p:nvSpPr>
            <p:cNvPr id="2028" name="Google Shape;2028;p43"/>
            <p:cNvSpPr/>
            <p:nvPr/>
          </p:nvSpPr>
          <p:spPr>
            <a:xfrm>
              <a:off x="6087750" y="1214724"/>
              <a:ext cx="840743" cy="2193160"/>
            </a:xfrm>
            <a:custGeom>
              <a:avLst/>
              <a:gdLst/>
              <a:ahLst/>
              <a:cxnLst/>
              <a:rect l="l" t="t" r="r" b="b"/>
              <a:pathLst>
                <a:path w="26337" h="73987" extrusionOk="0">
                  <a:moveTo>
                    <a:pt x="13180" y="1"/>
                  </a:moveTo>
                  <a:cubicBezTo>
                    <a:pt x="5894" y="1"/>
                    <a:pt x="0" y="5894"/>
                    <a:pt x="0" y="13169"/>
                  </a:cubicBezTo>
                  <a:lnTo>
                    <a:pt x="0" y="25397"/>
                  </a:lnTo>
                  <a:lnTo>
                    <a:pt x="2679" y="25397"/>
                  </a:lnTo>
                  <a:lnTo>
                    <a:pt x="2679" y="63949"/>
                  </a:lnTo>
                  <a:lnTo>
                    <a:pt x="13240" y="73986"/>
                  </a:lnTo>
                  <a:lnTo>
                    <a:pt x="23813" y="63949"/>
                  </a:lnTo>
                  <a:lnTo>
                    <a:pt x="23813" y="25397"/>
                  </a:lnTo>
                  <a:lnTo>
                    <a:pt x="26337" y="25397"/>
                  </a:lnTo>
                  <a:lnTo>
                    <a:pt x="26337" y="13169"/>
                  </a:lnTo>
                  <a:cubicBezTo>
                    <a:pt x="26337" y="5894"/>
                    <a:pt x="20467" y="1"/>
                    <a:pt x="13180"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0" name="Google Shape;2030;p43"/>
            <p:cNvSpPr txBox="1"/>
            <p:nvPr/>
          </p:nvSpPr>
          <p:spPr>
            <a:xfrm rot="5400000">
              <a:off x="5870326" y="2417125"/>
              <a:ext cx="1275600" cy="372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700" dirty="0">
                  <a:solidFill>
                    <a:srgbClr val="FFFFFF"/>
                  </a:solidFill>
                  <a:latin typeface="Fira Sans Extra Condensed Medium"/>
                  <a:ea typeface="Fira Sans Extra Condensed Medium"/>
                  <a:cs typeface="Fira Sans Extra Condensed Medium"/>
                  <a:sym typeface="Fira Sans Extra Condensed Medium"/>
                </a:rPr>
                <a:t>RSE</a:t>
              </a:r>
              <a:endParaRPr sz="170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2031" name="Google Shape;2031;p43"/>
            <p:cNvSpPr/>
            <p:nvPr/>
          </p:nvSpPr>
          <p:spPr>
            <a:xfrm>
              <a:off x="6328619" y="1465595"/>
              <a:ext cx="359015" cy="358442"/>
            </a:xfrm>
            <a:custGeom>
              <a:avLst/>
              <a:gdLst/>
              <a:ahLst/>
              <a:cxnLst/>
              <a:rect l="l" t="t" r="r" b="b"/>
              <a:pathLst>
                <a:path w="11288" h="11270" extrusionOk="0">
                  <a:moveTo>
                    <a:pt x="6049" y="351"/>
                  </a:moveTo>
                  <a:lnTo>
                    <a:pt x="6049" y="1149"/>
                  </a:lnTo>
                  <a:lnTo>
                    <a:pt x="5239" y="1149"/>
                  </a:lnTo>
                  <a:lnTo>
                    <a:pt x="5239" y="351"/>
                  </a:lnTo>
                  <a:close/>
                  <a:moveTo>
                    <a:pt x="1167" y="5828"/>
                  </a:moveTo>
                  <a:lnTo>
                    <a:pt x="1167" y="6650"/>
                  </a:lnTo>
                  <a:lnTo>
                    <a:pt x="345" y="6650"/>
                  </a:lnTo>
                  <a:lnTo>
                    <a:pt x="345" y="5828"/>
                  </a:lnTo>
                  <a:close/>
                  <a:moveTo>
                    <a:pt x="10954" y="5828"/>
                  </a:moveTo>
                  <a:lnTo>
                    <a:pt x="10954" y="6650"/>
                  </a:lnTo>
                  <a:lnTo>
                    <a:pt x="10132" y="6650"/>
                  </a:lnTo>
                  <a:lnTo>
                    <a:pt x="10132" y="5828"/>
                  </a:lnTo>
                  <a:close/>
                  <a:moveTo>
                    <a:pt x="1442" y="0"/>
                  </a:moveTo>
                  <a:cubicBezTo>
                    <a:pt x="1273" y="0"/>
                    <a:pt x="1100" y="58"/>
                    <a:pt x="953" y="185"/>
                  </a:cubicBezTo>
                  <a:cubicBezTo>
                    <a:pt x="726" y="375"/>
                    <a:pt x="643" y="709"/>
                    <a:pt x="726" y="971"/>
                  </a:cubicBezTo>
                  <a:cubicBezTo>
                    <a:pt x="755" y="1047"/>
                    <a:pt x="814" y="1085"/>
                    <a:pt x="885" y="1085"/>
                  </a:cubicBezTo>
                  <a:cubicBezTo>
                    <a:pt x="903" y="1085"/>
                    <a:pt x="922" y="1082"/>
                    <a:pt x="941" y="1078"/>
                  </a:cubicBezTo>
                  <a:cubicBezTo>
                    <a:pt x="1024" y="1042"/>
                    <a:pt x="1072" y="959"/>
                    <a:pt x="1036" y="863"/>
                  </a:cubicBezTo>
                  <a:cubicBezTo>
                    <a:pt x="953" y="601"/>
                    <a:pt x="1143" y="328"/>
                    <a:pt x="1429" y="328"/>
                  </a:cubicBezTo>
                  <a:cubicBezTo>
                    <a:pt x="1798" y="328"/>
                    <a:pt x="1977" y="792"/>
                    <a:pt x="1691" y="1042"/>
                  </a:cubicBezTo>
                  <a:cubicBezTo>
                    <a:pt x="1631" y="1112"/>
                    <a:pt x="1545" y="1140"/>
                    <a:pt x="1463" y="1140"/>
                  </a:cubicBezTo>
                  <a:cubicBezTo>
                    <a:pt x="1447" y="1140"/>
                    <a:pt x="1432" y="1139"/>
                    <a:pt x="1417" y="1137"/>
                  </a:cubicBezTo>
                  <a:cubicBezTo>
                    <a:pt x="1322" y="1137"/>
                    <a:pt x="1238" y="1197"/>
                    <a:pt x="1238" y="1280"/>
                  </a:cubicBezTo>
                  <a:cubicBezTo>
                    <a:pt x="1238" y="1375"/>
                    <a:pt x="1298" y="1459"/>
                    <a:pt x="1381" y="1459"/>
                  </a:cubicBezTo>
                  <a:cubicBezTo>
                    <a:pt x="1409" y="1462"/>
                    <a:pt x="1436" y="1464"/>
                    <a:pt x="1463" y="1464"/>
                  </a:cubicBezTo>
                  <a:cubicBezTo>
                    <a:pt x="1628" y="1464"/>
                    <a:pt x="1795" y="1403"/>
                    <a:pt x="1917" y="1280"/>
                  </a:cubicBezTo>
                  <a:cubicBezTo>
                    <a:pt x="2036" y="1185"/>
                    <a:pt x="2131" y="1042"/>
                    <a:pt x="2155" y="899"/>
                  </a:cubicBezTo>
                  <a:lnTo>
                    <a:pt x="3822" y="899"/>
                  </a:lnTo>
                  <a:cubicBezTo>
                    <a:pt x="3167" y="1149"/>
                    <a:pt x="2572" y="1542"/>
                    <a:pt x="2072" y="2042"/>
                  </a:cubicBezTo>
                  <a:cubicBezTo>
                    <a:pt x="1143" y="2971"/>
                    <a:pt x="619" y="4173"/>
                    <a:pt x="595" y="5471"/>
                  </a:cubicBezTo>
                  <a:lnTo>
                    <a:pt x="167" y="5471"/>
                  </a:lnTo>
                  <a:cubicBezTo>
                    <a:pt x="72" y="5471"/>
                    <a:pt x="0" y="5543"/>
                    <a:pt x="0" y="5626"/>
                  </a:cubicBezTo>
                  <a:lnTo>
                    <a:pt x="0" y="6793"/>
                  </a:lnTo>
                  <a:cubicBezTo>
                    <a:pt x="0" y="6876"/>
                    <a:pt x="72" y="6959"/>
                    <a:pt x="167" y="6959"/>
                  </a:cubicBezTo>
                  <a:lnTo>
                    <a:pt x="1322" y="6959"/>
                  </a:lnTo>
                  <a:cubicBezTo>
                    <a:pt x="1417" y="6959"/>
                    <a:pt x="1488" y="6876"/>
                    <a:pt x="1488" y="6793"/>
                  </a:cubicBezTo>
                  <a:lnTo>
                    <a:pt x="1488" y="5626"/>
                  </a:lnTo>
                  <a:cubicBezTo>
                    <a:pt x="1488" y="5543"/>
                    <a:pt x="1417" y="5471"/>
                    <a:pt x="1322" y="5471"/>
                  </a:cubicBezTo>
                  <a:lnTo>
                    <a:pt x="941" y="5471"/>
                  </a:lnTo>
                  <a:cubicBezTo>
                    <a:pt x="1012" y="3185"/>
                    <a:pt x="2703" y="1304"/>
                    <a:pt x="4906" y="959"/>
                  </a:cubicBezTo>
                  <a:lnTo>
                    <a:pt x="4906" y="1304"/>
                  </a:lnTo>
                  <a:cubicBezTo>
                    <a:pt x="4906" y="1387"/>
                    <a:pt x="4989" y="1459"/>
                    <a:pt x="5072" y="1459"/>
                  </a:cubicBezTo>
                  <a:lnTo>
                    <a:pt x="5406" y="1459"/>
                  </a:lnTo>
                  <a:cubicBezTo>
                    <a:pt x="5227" y="1518"/>
                    <a:pt x="5072" y="1661"/>
                    <a:pt x="5001" y="1852"/>
                  </a:cubicBezTo>
                  <a:lnTo>
                    <a:pt x="3513" y="5269"/>
                  </a:lnTo>
                  <a:cubicBezTo>
                    <a:pt x="3382" y="5566"/>
                    <a:pt x="3322" y="5888"/>
                    <a:pt x="3322" y="6197"/>
                  </a:cubicBezTo>
                  <a:cubicBezTo>
                    <a:pt x="3322" y="6793"/>
                    <a:pt x="3548" y="7340"/>
                    <a:pt x="3941" y="7793"/>
                  </a:cubicBezTo>
                  <a:cubicBezTo>
                    <a:pt x="3977" y="7817"/>
                    <a:pt x="4001" y="7852"/>
                    <a:pt x="4036" y="7900"/>
                  </a:cubicBezTo>
                  <a:lnTo>
                    <a:pt x="3643" y="7900"/>
                  </a:lnTo>
                  <a:cubicBezTo>
                    <a:pt x="3429" y="7900"/>
                    <a:pt x="3215" y="8031"/>
                    <a:pt x="3132" y="8233"/>
                  </a:cubicBezTo>
                  <a:cubicBezTo>
                    <a:pt x="3096" y="8329"/>
                    <a:pt x="3132" y="8412"/>
                    <a:pt x="3215" y="8460"/>
                  </a:cubicBezTo>
                  <a:cubicBezTo>
                    <a:pt x="3240" y="8469"/>
                    <a:pt x="3264" y="8473"/>
                    <a:pt x="3287" y="8473"/>
                  </a:cubicBezTo>
                  <a:cubicBezTo>
                    <a:pt x="3351" y="8473"/>
                    <a:pt x="3406" y="8438"/>
                    <a:pt x="3441" y="8376"/>
                  </a:cubicBezTo>
                  <a:cubicBezTo>
                    <a:pt x="3465" y="8281"/>
                    <a:pt x="3560" y="8221"/>
                    <a:pt x="3667" y="8221"/>
                  </a:cubicBezTo>
                  <a:lnTo>
                    <a:pt x="7632" y="8221"/>
                  </a:lnTo>
                  <a:cubicBezTo>
                    <a:pt x="7775" y="8221"/>
                    <a:pt x="7870" y="8329"/>
                    <a:pt x="7870" y="8460"/>
                  </a:cubicBezTo>
                  <a:lnTo>
                    <a:pt x="7870" y="9043"/>
                  </a:lnTo>
                  <a:cubicBezTo>
                    <a:pt x="7870" y="9174"/>
                    <a:pt x="7775" y="9281"/>
                    <a:pt x="7632" y="9281"/>
                  </a:cubicBezTo>
                  <a:lnTo>
                    <a:pt x="3632" y="9281"/>
                  </a:lnTo>
                  <a:cubicBezTo>
                    <a:pt x="3501" y="9281"/>
                    <a:pt x="3393" y="9174"/>
                    <a:pt x="3393" y="9043"/>
                  </a:cubicBezTo>
                  <a:lnTo>
                    <a:pt x="3393" y="8972"/>
                  </a:lnTo>
                  <a:cubicBezTo>
                    <a:pt x="3393" y="8876"/>
                    <a:pt x="3322" y="8805"/>
                    <a:pt x="3227" y="8805"/>
                  </a:cubicBezTo>
                  <a:cubicBezTo>
                    <a:pt x="3143" y="8805"/>
                    <a:pt x="3072" y="8876"/>
                    <a:pt x="3072" y="8972"/>
                  </a:cubicBezTo>
                  <a:lnTo>
                    <a:pt x="3072" y="9043"/>
                  </a:lnTo>
                  <a:cubicBezTo>
                    <a:pt x="3072" y="9353"/>
                    <a:pt x="3322" y="9603"/>
                    <a:pt x="3632" y="9603"/>
                  </a:cubicBezTo>
                  <a:lnTo>
                    <a:pt x="3691" y="9603"/>
                  </a:lnTo>
                  <a:lnTo>
                    <a:pt x="3691" y="11103"/>
                  </a:lnTo>
                  <a:cubicBezTo>
                    <a:pt x="3691" y="11198"/>
                    <a:pt x="3763" y="11269"/>
                    <a:pt x="3858" y="11269"/>
                  </a:cubicBezTo>
                  <a:lnTo>
                    <a:pt x="7382" y="11269"/>
                  </a:lnTo>
                  <a:cubicBezTo>
                    <a:pt x="7477" y="11269"/>
                    <a:pt x="7549" y="11198"/>
                    <a:pt x="7549" y="11103"/>
                  </a:cubicBezTo>
                  <a:lnTo>
                    <a:pt x="7549" y="10710"/>
                  </a:lnTo>
                  <a:cubicBezTo>
                    <a:pt x="7549" y="10615"/>
                    <a:pt x="7477" y="10543"/>
                    <a:pt x="7382" y="10543"/>
                  </a:cubicBezTo>
                  <a:cubicBezTo>
                    <a:pt x="7299" y="10543"/>
                    <a:pt x="7215" y="10615"/>
                    <a:pt x="7215" y="10710"/>
                  </a:cubicBezTo>
                  <a:lnTo>
                    <a:pt x="7215" y="10948"/>
                  </a:lnTo>
                  <a:lnTo>
                    <a:pt x="4024" y="10948"/>
                  </a:lnTo>
                  <a:lnTo>
                    <a:pt x="4024" y="9603"/>
                  </a:lnTo>
                  <a:lnTo>
                    <a:pt x="7215" y="9603"/>
                  </a:lnTo>
                  <a:lnTo>
                    <a:pt x="7215" y="10031"/>
                  </a:lnTo>
                  <a:cubicBezTo>
                    <a:pt x="7215" y="10126"/>
                    <a:pt x="7299" y="10198"/>
                    <a:pt x="7382" y="10198"/>
                  </a:cubicBezTo>
                  <a:cubicBezTo>
                    <a:pt x="7477" y="10198"/>
                    <a:pt x="7549" y="10126"/>
                    <a:pt x="7549" y="10031"/>
                  </a:cubicBezTo>
                  <a:lnTo>
                    <a:pt x="7549" y="9603"/>
                  </a:lnTo>
                  <a:lnTo>
                    <a:pt x="7608" y="9603"/>
                  </a:lnTo>
                  <a:cubicBezTo>
                    <a:pt x="7918" y="9603"/>
                    <a:pt x="8168" y="9353"/>
                    <a:pt x="8168" y="9043"/>
                  </a:cubicBezTo>
                  <a:lnTo>
                    <a:pt x="8168" y="8460"/>
                  </a:lnTo>
                  <a:cubicBezTo>
                    <a:pt x="8168" y="8150"/>
                    <a:pt x="7918" y="7900"/>
                    <a:pt x="7608" y="7900"/>
                  </a:cubicBezTo>
                  <a:lnTo>
                    <a:pt x="7239" y="7900"/>
                  </a:lnTo>
                  <a:cubicBezTo>
                    <a:pt x="7453" y="7686"/>
                    <a:pt x="7632" y="7436"/>
                    <a:pt x="7751" y="7150"/>
                  </a:cubicBezTo>
                  <a:cubicBezTo>
                    <a:pt x="7799" y="7067"/>
                    <a:pt x="7751" y="6971"/>
                    <a:pt x="7668" y="6924"/>
                  </a:cubicBezTo>
                  <a:cubicBezTo>
                    <a:pt x="7643" y="6915"/>
                    <a:pt x="7620" y="6910"/>
                    <a:pt x="7598" y="6910"/>
                  </a:cubicBezTo>
                  <a:cubicBezTo>
                    <a:pt x="7532" y="6910"/>
                    <a:pt x="7477" y="6948"/>
                    <a:pt x="7442" y="7019"/>
                  </a:cubicBezTo>
                  <a:cubicBezTo>
                    <a:pt x="7275" y="7388"/>
                    <a:pt x="7013" y="7686"/>
                    <a:pt x="6680" y="7900"/>
                  </a:cubicBezTo>
                  <a:lnTo>
                    <a:pt x="4572" y="7900"/>
                  </a:lnTo>
                  <a:cubicBezTo>
                    <a:pt x="4001" y="7555"/>
                    <a:pt x="3632" y="6912"/>
                    <a:pt x="3632" y="6209"/>
                  </a:cubicBezTo>
                  <a:cubicBezTo>
                    <a:pt x="3632" y="5947"/>
                    <a:pt x="3691" y="5674"/>
                    <a:pt x="3798" y="5423"/>
                  </a:cubicBezTo>
                  <a:lnTo>
                    <a:pt x="5287" y="2006"/>
                  </a:lnTo>
                  <a:cubicBezTo>
                    <a:pt x="5310" y="1911"/>
                    <a:pt x="5370" y="1852"/>
                    <a:pt x="5453" y="1828"/>
                  </a:cubicBezTo>
                  <a:lnTo>
                    <a:pt x="5453" y="5114"/>
                  </a:lnTo>
                  <a:cubicBezTo>
                    <a:pt x="5072" y="5173"/>
                    <a:pt x="4775" y="5423"/>
                    <a:pt x="4656" y="5781"/>
                  </a:cubicBezTo>
                  <a:cubicBezTo>
                    <a:pt x="4632" y="5876"/>
                    <a:pt x="4679" y="5959"/>
                    <a:pt x="4763" y="5995"/>
                  </a:cubicBezTo>
                  <a:cubicBezTo>
                    <a:pt x="4779" y="5999"/>
                    <a:pt x="4795" y="6001"/>
                    <a:pt x="4811" y="6001"/>
                  </a:cubicBezTo>
                  <a:cubicBezTo>
                    <a:pt x="4886" y="6001"/>
                    <a:pt x="4947" y="5957"/>
                    <a:pt x="4977" y="5888"/>
                  </a:cubicBezTo>
                  <a:cubicBezTo>
                    <a:pt x="5085" y="5573"/>
                    <a:pt x="5349" y="5427"/>
                    <a:pt x="5614" y="5427"/>
                  </a:cubicBezTo>
                  <a:cubicBezTo>
                    <a:pt x="5930" y="5427"/>
                    <a:pt x="6247" y="5636"/>
                    <a:pt x="6299" y="6019"/>
                  </a:cubicBezTo>
                  <a:lnTo>
                    <a:pt x="6299" y="6114"/>
                  </a:lnTo>
                  <a:cubicBezTo>
                    <a:pt x="6299" y="6537"/>
                    <a:pt x="5951" y="6795"/>
                    <a:pt x="5605" y="6795"/>
                  </a:cubicBezTo>
                  <a:cubicBezTo>
                    <a:pt x="5356" y="6795"/>
                    <a:pt x="5108" y="6662"/>
                    <a:pt x="4989" y="6364"/>
                  </a:cubicBezTo>
                  <a:cubicBezTo>
                    <a:pt x="4962" y="6293"/>
                    <a:pt x="4903" y="6255"/>
                    <a:pt x="4835" y="6255"/>
                  </a:cubicBezTo>
                  <a:cubicBezTo>
                    <a:pt x="4811" y="6255"/>
                    <a:pt x="4787" y="6260"/>
                    <a:pt x="4763" y="6269"/>
                  </a:cubicBezTo>
                  <a:cubicBezTo>
                    <a:pt x="4679" y="6305"/>
                    <a:pt x="4632" y="6412"/>
                    <a:pt x="4679" y="6495"/>
                  </a:cubicBezTo>
                  <a:cubicBezTo>
                    <a:pt x="4810" y="6805"/>
                    <a:pt x="5072" y="7043"/>
                    <a:pt x="5418" y="7126"/>
                  </a:cubicBezTo>
                  <a:cubicBezTo>
                    <a:pt x="5483" y="7138"/>
                    <a:pt x="5548" y="7144"/>
                    <a:pt x="5612" y="7144"/>
                  </a:cubicBezTo>
                  <a:cubicBezTo>
                    <a:pt x="6166" y="7144"/>
                    <a:pt x="6644" y="6702"/>
                    <a:pt x="6644" y="6126"/>
                  </a:cubicBezTo>
                  <a:cubicBezTo>
                    <a:pt x="6644" y="5590"/>
                    <a:pt x="6239" y="5197"/>
                    <a:pt x="5787" y="5126"/>
                  </a:cubicBezTo>
                  <a:lnTo>
                    <a:pt x="5787" y="1840"/>
                  </a:lnTo>
                  <a:cubicBezTo>
                    <a:pt x="5870" y="1864"/>
                    <a:pt x="5929" y="1947"/>
                    <a:pt x="5953" y="2018"/>
                  </a:cubicBezTo>
                  <a:lnTo>
                    <a:pt x="7442" y="5459"/>
                  </a:lnTo>
                  <a:cubicBezTo>
                    <a:pt x="7573" y="5769"/>
                    <a:pt x="7632" y="6114"/>
                    <a:pt x="7596" y="6447"/>
                  </a:cubicBezTo>
                  <a:cubicBezTo>
                    <a:pt x="7573" y="6543"/>
                    <a:pt x="7656" y="6626"/>
                    <a:pt x="7739" y="6626"/>
                  </a:cubicBezTo>
                  <a:cubicBezTo>
                    <a:pt x="7750" y="6629"/>
                    <a:pt x="7762" y="6630"/>
                    <a:pt x="7772" y="6630"/>
                  </a:cubicBezTo>
                  <a:cubicBezTo>
                    <a:pt x="7853" y="6630"/>
                    <a:pt x="7918" y="6557"/>
                    <a:pt x="7918" y="6483"/>
                  </a:cubicBezTo>
                  <a:cubicBezTo>
                    <a:pt x="7965" y="6090"/>
                    <a:pt x="7906" y="5697"/>
                    <a:pt x="7739" y="5316"/>
                  </a:cubicBezTo>
                  <a:lnTo>
                    <a:pt x="6251" y="1887"/>
                  </a:lnTo>
                  <a:cubicBezTo>
                    <a:pt x="6180" y="1709"/>
                    <a:pt x="6025" y="1566"/>
                    <a:pt x="5846" y="1494"/>
                  </a:cubicBezTo>
                  <a:lnTo>
                    <a:pt x="6180" y="1494"/>
                  </a:lnTo>
                  <a:cubicBezTo>
                    <a:pt x="6263" y="1494"/>
                    <a:pt x="6346" y="1423"/>
                    <a:pt x="6346" y="1328"/>
                  </a:cubicBezTo>
                  <a:lnTo>
                    <a:pt x="6346" y="994"/>
                  </a:lnTo>
                  <a:cubicBezTo>
                    <a:pt x="8549" y="1328"/>
                    <a:pt x="10240" y="3221"/>
                    <a:pt x="10311" y="5495"/>
                  </a:cubicBezTo>
                  <a:lnTo>
                    <a:pt x="9930" y="5495"/>
                  </a:lnTo>
                  <a:cubicBezTo>
                    <a:pt x="9835" y="5495"/>
                    <a:pt x="9763" y="5578"/>
                    <a:pt x="9763" y="5662"/>
                  </a:cubicBezTo>
                  <a:lnTo>
                    <a:pt x="9763" y="6828"/>
                  </a:lnTo>
                  <a:cubicBezTo>
                    <a:pt x="9763" y="6912"/>
                    <a:pt x="9835" y="6983"/>
                    <a:pt x="9930" y="6983"/>
                  </a:cubicBezTo>
                  <a:lnTo>
                    <a:pt x="11085" y="6983"/>
                  </a:lnTo>
                  <a:cubicBezTo>
                    <a:pt x="11180" y="6983"/>
                    <a:pt x="11252" y="6912"/>
                    <a:pt x="11252" y="6828"/>
                  </a:cubicBezTo>
                  <a:lnTo>
                    <a:pt x="11252" y="5662"/>
                  </a:lnTo>
                  <a:cubicBezTo>
                    <a:pt x="11287" y="5554"/>
                    <a:pt x="11204" y="5483"/>
                    <a:pt x="11121" y="5483"/>
                  </a:cubicBezTo>
                  <a:lnTo>
                    <a:pt x="10692" y="5483"/>
                  </a:lnTo>
                  <a:cubicBezTo>
                    <a:pt x="10656" y="4185"/>
                    <a:pt x="10132" y="2983"/>
                    <a:pt x="9216" y="2054"/>
                  </a:cubicBezTo>
                  <a:cubicBezTo>
                    <a:pt x="8704" y="1554"/>
                    <a:pt x="8108" y="1161"/>
                    <a:pt x="7453" y="911"/>
                  </a:cubicBezTo>
                  <a:lnTo>
                    <a:pt x="9120" y="911"/>
                  </a:lnTo>
                  <a:cubicBezTo>
                    <a:pt x="9204" y="1244"/>
                    <a:pt x="9501" y="1483"/>
                    <a:pt x="9835" y="1483"/>
                  </a:cubicBezTo>
                  <a:cubicBezTo>
                    <a:pt x="10240" y="1483"/>
                    <a:pt x="10585" y="1149"/>
                    <a:pt x="10585" y="732"/>
                  </a:cubicBezTo>
                  <a:cubicBezTo>
                    <a:pt x="10585" y="447"/>
                    <a:pt x="10418" y="197"/>
                    <a:pt x="10180" y="78"/>
                  </a:cubicBezTo>
                  <a:cubicBezTo>
                    <a:pt x="10155" y="63"/>
                    <a:pt x="10128" y="56"/>
                    <a:pt x="10102" y="56"/>
                  </a:cubicBezTo>
                  <a:cubicBezTo>
                    <a:pt x="10043" y="56"/>
                    <a:pt x="9987" y="91"/>
                    <a:pt x="9954" y="149"/>
                  </a:cubicBezTo>
                  <a:cubicBezTo>
                    <a:pt x="9918" y="244"/>
                    <a:pt x="9942" y="328"/>
                    <a:pt x="10037" y="375"/>
                  </a:cubicBezTo>
                  <a:cubicBezTo>
                    <a:pt x="10168" y="447"/>
                    <a:pt x="10251" y="590"/>
                    <a:pt x="10251" y="732"/>
                  </a:cubicBezTo>
                  <a:cubicBezTo>
                    <a:pt x="10251" y="959"/>
                    <a:pt x="10073" y="1137"/>
                    <a:pt x="9859" y="1137"/>
                  </a:cubicBezTo>
                  <a:cubicBezTo>
                    <a:pt x="9632" y="1137"/>
                    <a:pt x="9454" y="959"/>
                    <a:pt x="9454" y="732"/>
                  </a:cubicBezTo>
                  <a:cubicBezTo>
                    <a:pt x="9454" y="613"/>
                    <a:pt x="9489" y="506"/>
                    <a:pt x="9585" y="435"/>
                  </a:cubicBezTo>
                  <a:cubicBezTo>
                    <a:pt x="9656" y="375"/>
                    <a:pt x="9656" y="268"/>
                    <a:pt x="9597" y="197"/>
                  </a:cubicBezTo>
                  <a:cubicBezTo>
                    <a:pt x="9565" y="159"/>
                    <a:pt x="9521" y="141"/>
                    <a:pt x="9476" y="141"/>
                  </a:cubicBezTo>
                  <a:cubicBezTo>
                    <a:pt x="9435" y="141"/>
                    <a:pt x="9393" y="156"/>
                    <a:pt x="9358" y="185"/>
                  </a:cubicBezTo>
                  <a:cubicBezTo>
                    <a:pt x="9239" y="292"/>
                    <a:pt x="9168" y="423"/>
                    <a:pt x="9120" y="566"/>
                  </a:cubicBezTo>
                  <a:lnTo>
                    <a:pt x="6370" y="566"/>
                  </a:lnTo>
                  <a:lnTo>
                    <a:pt x="6370" y="173"/>
                  </a:lnTo>
                  <a:cubicBezTo>
                    <a:pt x="6370" y="78"/>
                    <a:pt x="6299" y="6"/>
                    <a:pt x="6203" y="6"/>
                  </a:cubicBezTo>
                  <a:lnTo>
                    <a:pt x="5072" y="6"/>
                  </a:lnTo>
                  <a:cubicBezTo>
                    <a:pt x="4989" y="6"/>
                    <a:pt x="4906" y="78"/>
                    <a:pt x="4906" y="173"/>
                  </a:cubicBezTo>
                  <a:lnTo>
                    <a:pt x="4906" y="566"/>
                  </a:lnTo>
                  <a:lnTo>
                    <a:pt x="2155" y="566"/>
                  </a:lnTo>
                  <a:cubicBezTo>
                    <a:pt x="2077" y="214"/>
                    <a:pt x="1767" y="0"/>
                    <a:pt x="1442"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2" name="Google Shape;2032;p43"/>
          <p:cNvGrpSpPr/>
          <p:nvPr/>
        </p:nvGrpSpPr>
        <p:grpSpPr>
          <a:xfrm>
            <a:off x="3213200" y="2326550"/>
            <a:ext cx="845691" cy="2162298"/>
            <a:chOff x="3213200" y="2326550"/>
            <a:chExt cx="845691" cy="2162298"/>
          </a:xfrm>
        </p:grpSpPr>
        <p:sp>
          <p:nvSpPr>
            <p:cNvPr id="2033" name="Google Shape;2033;p43"/>
            <p:cNvSpPr/>
            <p:nvPr/>
          </p:nvSpPr>
          <p:spPr>
            <a:xfrm>
              <a:off x="3213200" y="2326550"/>
              <a:ext cx="845691" cy="2162298"/>
            </a:xfrm>
            <a:custGeom>
              <a:avLst/>
              <a:gdLst/>
              <a:ahLst/>
              <a:cxnLst/>
              <a:rect l="l" t="t" r="r" b="b"/>
              <a:pathLst>
                <a:path w="26492" h="74820" extrusionOk="0">
                  <a:moveTo>
                    <a:pt x="13264" y="1"/>
                  </a:moveTo>
                  <a:cubicBezTo>
                    <a:pt x="5977" y="1"/>
                    <a:pt x="0" y="5918"/>
                    <a:pt x="0" y="13205"/>
                  </a:cubicBezTo>
                  <a:lnTo>
                    <a:pt x="0" y="25337"/>
                  </a:lnTo>
                  <a:lnTo>
                    <a:pt x="2679" y="25337"/>
                  </a:lnTo>
                  <a:lnTo>
                    <a:pt x="2679" y="64782"/>
                  </a:lnTo>
                  <a:lnTo>
                    <a:pt x="13252" y="74819"/>
                  </a:lnTo>
                  <a:lnTo>
                    <a:pt x="23813" y="64782"/>
                  </a:lnTo>
                  <a:lnTo>
                    <a:pt x="23813" y="25337"/>
                  </a:lnTo>
                  <a:lnTo>
                    <a:pt x="26491" y="25337"/>
                  </a:lnTo>
                  <a:lnTo>
                    <a:pt x="26491" y="13205"/>
                  </a:lnTo>
                  <a:cubicBezTo>
                    <a:pt x="26491" y="5918"/>
                    <a:pt x="20538" y="1"/>
                    <a:pt x="13264"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5" name="Google Shape;2035;p43"/>
            <p:cNvSpPr txBox="1"/>
            <p:nvPr/>
          </p:nvSpPr>
          <p:spPr>
            <a:xfrm rot="5400000">
              <a:off x="2998250" y="3583475"/>
              <a:ext cx="1275600" cy="372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700" dirty="0">
                  <a:solidFill>
                    <a:srgbClr val="FFFFFF"/>
                  </a:solidFill>
                  <a:latin typeface="Fira Sans Extra Condensed Medium"/>
                  <a:ea typeface="Fira Sans Extra Condensed Medium"/>
                  <a:cs typeface="Fira Sans Extra Condensed Medium"/>
                  <a:sym typeface="Fira Sans Extra Condensed Medium"/>
                </a:rPr>
                <a:t>PE</a:t>
              </a:r>
              <a:endParaRPr sz="1700" dirty="0">
                <a:solidFill>
                  <a:srgbClr val="FFFFFF"/>
                </a:solidFill>
                <a:latin typeface="Fira Sans Extra Condensed Medium"/>
                <a:ea typeface="Fira Sans Extra Condensed Medium"/>
                <a:cs typeface="Fira Sans Extra Condensed Medium"/>
                <a:sym typeface="Fira Sans Extra Condensed Medium"/>
              </a:endParaRPr>
            </a:p>
          </p:txBody>
        </p:sp>
        <p:grpSp>
          <p:nvGrpSpPr>
            <p:cNvPr id="2036" name="Google Shape;2036;p43"/>
            <p:cNvGrpSpPr/>
            <p:nvPr/>
          </p:nvGrpSpPr>
          <p:grpSpPr>
            <a:xfrm>
              <a:off x="3517039" y="2567874"/>
              <a:ext cx="238770" cy="371841"/>
              <a:chOff x="2722090" y="2890162"/>
              <a:chExt cx="238770" cy="371841"/>
            </a:xfrm>
          </p:grpSpPr>
          <p:sp>
            <p:nvSpPr>
              <p:cNvPr id="2037" name="Google Shape;2037;p43"/>
              <p:cNvSpPr/>
              <p:nvPr/>
            </p:nvSpPr>
            <p:spPr>
              <a:xfrm>
                <a:off x="2722090" y="2890162"/>
                <a:ext cx="238770" cy="371841"/>
              </a:xfrm>
              <a:custGeom>
                <a:avLst/>
                <a:gdLst/>
                <a:ahLst/>
                <a:cxnLst/>
                <a:rect l="l" t="t" r="r" b="b"/>
                <a:pathLst>
                  <a:path w="7502" h="11683" extrusionOk="0">
                    <a:moveTo>
                      <a:pt x="3835" y="372"/>
                    </a:moveTo>
                    <a:lnTo>
                      <a:pt x="3966" y="419"/>
                    </a:lnTo>
                    <a:cubicBezTo>
                      <a:pt x="4132" y="491"/>
                      <a:pt x="4251" y="634"/>
                      <a:pt x="4347" y="848"/>
                    </a:cubicBezTo>
                    <a:cubicBezTo>
                      <a:pt x="4168" y="812"/>
                      <a:pt x="4001" y="788"/>
                      <a:pt x="3835" y="777"/>
                    </a:cubicBezTo>
                    <a:lnTo>
                      <a:pt x="3835" y="372"/>
                    </a:lnTo>
                    <a:close/>
                    <a:moveTo>
                      <a:pt x="6609" y="9135"/>
                    </a:moveTo>
                    <a:cubicBezTo>
                      <a:pt x="6716" y="9135"/>
                      <a:pt x="6799" y="9230"/>
                      <a:pt x="6799" y="9337"/>
                    </a:cubicBezTo>
                    <a:lnTo>
                      <a:pt x="6799" y="9528"/>
                    </a:lnTo>
                    <a:lnTo>
                      <a:pt x="6609" y="9528"/>
                    </a:lnTo>
                    <a:cubicBezTo>
                      <a:pt x="6513" y="9528"/>
                      <a:pt x="6442" y="9599"/>
                      <a:pt x="6442" y="9694"/>
                    </a:cubicBezTo>
                    <a:cubicBezTo>
                      <a:pt x="6442" y="9778"/>
                      <a:pt x="6513" y="9849"/>
                      <a:pt x="6609" y="9849"/>
                    </a:cubicBezTo>
                    <a:lnTo>
                      <a:pt x="6978" y="9849"/>
                    </a:lnTo>
                    <a:cubicBezTo>
                      <a:pt x="7085" y="9849"/>
                      <a:pt x="7168" y="9944"/>
                      <a:pt x="7168" y="10040"/>
                    </a:cubicBezTo>
                    <a:lnTo>
                      <a:pt x="7168" y="11147"/>
                    </a:lnTo>
                    <a:cubicBezTo>
                      <a:pt x="7156" y="11266"/>
                      <a:pt x="7073" y="11361"/>
                      <a:pt x="6966" y="11361"/>
                    </a:cubicBezTo>
                    <a:lnTo>
                      <a:pt x="1477" y="11361"/>
                    </a:lnTo>
                    <a:cubicBezTo>
                      <a:pt x="1370" y="11361"/>
                      <a:pt x="1275" y="11266"/>
                      <a:pt x="1275" y="11159"/>
                    </a:cubicBezTo>
                    <a:lnTo>
                      <a:pt x="1275" y="10063"/>
                    </a:lnTo>
                    <a:cubicBezTo>
                      <a:pt x="1275" y="9956"/>
                      <a:pt x="1370" y="9873"/>
                      <a:pt x="1477" y="9873"/>
                    </a:cubicBezTo>
                    <a:lnTo>
                      <a:pt x="5859" y="9873"/>
                    </a:lnTo>
                    <a:cubicBezTo>
                      <a:pt x="5954" y="9873"/>
                      <a:pt x="6025" y="9790"/>
                      <a:pt x="6025" y="9706"/>
                    </a:cubicBezTo>
                    <a:cubicBezTo>
                      <a:pt x="6025" y="9611"/>
                      <a:pt x="5954" y="9540"/>
                      <a:pt x="5859" y="9540"/>
                    </a:cubicBezTo>
                    <a:lnTo>
                      <a:pt x="1656" y="9540"/>
                    </a:lnTo>
                    <a:lnTo>
                      <a:pt x="1656" y="9337"/>
                    </a:lnTo>
                    <a:cubicBezTo>
                      <a:pt x="1656" y="9230"/>
                      <a:pt x="1739" y="9135"/>
                      <a:pt x="1846" y="9135"/>
                    </a:cubicBezTo>
                    <a:close/>
                    <a:moveTo>
                      <a:pt x="3739" y="1"/>
                    </a:moveTo>
                    <a:cubicBezTo>
                      <a:pt x="3703" y="1"/>
                      <a:pt x="3678" y="3"/>
                      <a:pt x="3668" y="3"/>
                    </a:cubicBezTo>
                    <a:cubicBezTo>
                      <a:pt x="3585" y="15"/>
                      <a:pt x="3513" y="74"/>
                      <a:pt x="3513" y="157"/>
                    </a:cubicBezTo>
                    <a:lnTo>
                      <a:pt x="3513" y="729"/>
                    </a:lnTo>
                    <a:cubicBezTo>
                      <a:pt x="3438" y="725"/>
                      <a:pt x="3373" y="724"/>
                      <a:pt x="3319" y="724"/>
                    </a:cubicBezTo>
                    <a:cubicBezTo>
                      <a:pt x="3210" y="724"/>
                      <a:pt x="3144" y="729"/>
                      <a:pt x="3120" y="729"/>
                    </a:cubicBezTo>
                    <a:cubicBezTo>
                      <a:pt x="3037" y="729"/>
                      <a:pt x="2954" y="812"/>
                      <a:pt x="2954" y="908"/>
                    </a:cubicBezTo>
                    <a:cubicBezTo>
                      <a:pt x="2954" y="991"/>
                      <a:pt x="3049" y="1074"/>
                      <a:pt x="3132" y="1074"/>
                    </a:cubicBezTo>
                    <a:cubicBezTo>
                      <a:pt x="3135" y="1074"/>
                      <a:pt x="3172" y="1073"/>
                      <a:pt x="3236" y="1073"/>
                    </a:cubicBezTo>
                    <a:cubicBezTo>
                      <a:pt x="3649" y="1073"/>
                      <a:pt x="5188" y="1135"/>
                      <a:pt x="6156" y="2062"/>
                    </a:cubicBezTo>
                    <a:cubicBezTo>
                      <a:pt x="6704" y="2586"/>
                      <a:pt x="6978" y="3301"/>
                      <a:pt x="6978" y="4194"/>
                    </a:cubicBezTo>
                    <a:cubicBezTo>
                      <a:pt x="6978" y="5158"/>
                      <a:pt x="6764" y="5753"/>
                      <a:pt x="6549" y="6408"/>
                    </a:cubicBezTo>
                    <a:cubicBezTo>
                      <a:pt x="6323" y="7063"/>
                      <a:pt x="6085" y="7742"/>
                      <a:pt x="6073" y="8778"/>
                    </a:cubicBezTo>
                    <a:lnTo>
                      <a:pt x="2120" y="8778"/>
                    </a:lnTo>
                    <a:cubicBezTo>
                      <a:pt x="2084" y="8694"/>
                      <a:pt x="2025" y="8492"/>
                      <a:pt x="2025" y="8218"/>
                    </a:cubicBezTo>
                    <a:cubicBezTo>
                      <a:pt x="2025" y="7766"/>
                      <a:pt x="2299" y="6730"/>
                      <a:pt x="4168" y="4860"/>
                    </a:cubicBezTo>
                    <a:cubicBezTo>
                      <a:pt x="4227" y="4801"/>
                      <a:pt x="4227" y="4729"/>
                      <a:pt x="4192" y="4658"/>
                    </a:cubicBezTo>
                    <a:cubicBezTo>
                      <a:pt x="4157" y="4606"/>
                      <a:pt x="4109" y="4573"/>
                      <a:pt x="4058" y="4573"/>
                    </a:cubicBezTo>
                    <a:cubicBezTo>
                      <a:pt x="4040" y="4573"/>
                      <a:pt x="4020" y="4577"/>
                      <a:pt x="4001" y="4587"/>
                    </a:cubicBezTo>
                    <a:cubicBezTo>
                      <a:pt x="4001" y="4587"/>
                      <a:pt x="3902" y="4611"/>
                      <a:pt x="3741" y="4611"/>
                    </a:cubicBezTo>
                    <a:cubicBezTo>
                      <a:pt x="3530" y="4611"/>
                      <a:pt x="3214" y="4569"/>
                      <a:pt x="2882" y="4372"/>
                    </a:cubicBezTo>
                    <a:cubicBezTo>
                      <a:pt x="2803" y="4328"/>
                      <a:pt x="2715" y="4306"/>
                      <a:pt x="2627" y="4306"/>
                    </a:cubicBezTo>
                    <a:cubicBezTo>
                      <a:pt x="2503" y="4306"/>
                      <a:pt x="2379" y="4348"/>
                      <a:pt x="2275" y="4432"/>
                    </a:cubicBezTo>
                    <a:cubicBezTo>
                      <a:pt x="2058" y="4611"/>
                      <a:pt x="1655" y="4842"/>
                      <a:pt x="1053" y="4842"/>
                    </a:cubicBezTo>
                    <a:cubicBezTo>
                      <a:pt x="895" y="4842"/>
                      <a:pt x="723" y="4826"/>
                      <a:pt x="537" y="4789"/>
                    </a:cubicBezTo>
                    <a:lnTo>
                      <a:pt x="382" y="4075"/>
                    </a:lnTo>
                    <a:lnTo>
                      <a:pt x="2156" y="2301"/>
                    </a:lnTo>
                    <a:cubicBezTo>
                      <a:pt x="2180" y="2277"/>
                      <a:pt x="2203" y="2229"/>
                      <a:pt x="2203" y="2193"/>
                    </a:cubicBezTo>
                    <a:lnTo>
                      <a:pt x="2203" y="1967"/>
                    </a:lnTo>
                    <a:cubicBezTo>
                      <a:pt x="2203" y="1860"/>
                      <a:pt x="2275" y="1789"/>
                      <a:pt x="2382" y="1777"/>
                    </a:cubicBezTo>
                    <a:cubicBezTo>
                      <a:pt x="2501" y="1764"/>
                      <a:pt x="2692" y="1750"/>
                      <a:pt x="2929" y="1750"/>
                    </a:cubicBezTo>
                    <a:cubicBezTo>
                      <a:pt x="3355" y="1750"/>
                      <a:pt x="3928" y="1796"/>
                      <a:pt x="4501" y="1979"/>
                    </a:cubicBezTo>
                    <a:cubicBezTo>
                      <a:pt x="4522" y="1987"/>
                      <a:pt x="4544" y="1991"/>
                      <a:pt x="4565" y="1991"/>
                    </a:cubicBezTo>
                    <a:cubicBezTo>
                      <a:pt x="4639" y="1991"/>
                      <a:pt x="4706" y="1943"/>
                      <a:pt x="4716" y="1860"/>
                    </a:cubicBezTo>
                    <a:cubicBezTo>
                      <a:pt x="4739" y="1777"/>
                      <a:pt x="4704" y="1670"/>
                      <a:pt x="4597" y="1658"/>
                    </a:cubicBezTo>
                    <a:cubicBezTo>
                      <a:pt x="3956" y="1457"/>
                      <a:pt x="3315" y="1408"/>
                      <a:pt x="2856" y="1408"/>
                    </a:cubicBezTo>
                    <a:cubicBezTo>
                      <a:pt x="2632" y="1408"/>
                      <a:pt x="2451" y="1420"/>
                      <a:pt x="2334" y="1431"/>
                    </a:cubicBezTo>
                    <a:cubicBezTo>
                      <a:pt x="2049" y="1455"/>
                      <a:pt x="1846" y="1681"/>
                      <a:pt x="1846" y="1967"/>
                    </a:cubicBezTo>
                    <a:lnTo>
                      <a:pt x="1846" y="2110"/>
                    </a:lnTo>
                    <a:lnTo>
                      <a:pt x="60" y="3896"/>
                    </a:lnTo>
                    <a:cubicBezTo>
                      <a:pt x="13" y="3944"/>
                      <a:pt x="1" y="4003"/>
                      <a:pt x="13" y="4051"/>
                    </a:cubicBezTo>
                    <a:lnTo>
                      <a:pt x="191" y="4956"/>
                    </a:lnTo>
                    <a:cubicBezTo>
                      <a:pt x="203" y="5015"/>
                      <a:pt x="251" y="5075"/>
                      <a:pt x="310" y="5087"/>
                    </a:cubicBezTo>
                    <a:cubicBezTo>
                      <a:pt x="569" y="5151"/>
                      <a:pt x="806" y="5178"/>
                      <a:pt x="1022" y="5178"/>
                    </a:cubicBezTo>
                    <a:cubicBezTo>
                      <a:pt x="1722" y="5178"/>
                      <a:pt x="2199" y="4897"/>
                      <a:pt x="2453" y="4706"/>
                    </a:cubicBezTo>
                    <a:cubicBezTo>
                      <a:pt x="2497" y="4669"/>
                      <a:pt x="2550" y="4655"/>
                      <a:pt x="2598" y="4655"/>
                    </a:cubicBezTo>
                    <a:cubicBezTo>
                      <a:pt x="2628" y="4655"/>
                      <a:pt x="2657" y="4661"/>
                      <a:pt x="2680" y="4670"/>
                    </a:cubicBezTo>
                    <a:cubicBezTo>
                      <a:pt x="3001" y="4872"/>
                      <a:pt x="3335" y="4932"/>
                      <a:pt x="3573" y="4944"/>
                    </a:cubicBezTo>
                    <a:cubicBezTo>
                      <a:pt x="1977" y="6611"/>
                      <a:pt x="1632" y="7635"/>
                      <a:pt x="1632" y="8218"/>
                    </a:cubicBezTo>
                    <a:cubicBezTo>
                      <a:pt x="1632" y="8456"/>
                      <a:pt x="1680" y="8647"/>
                      <a:pt x="1727" y="8778"/>
                    </a:cubicBezTo>
                    <a:cubicBezTo>
                      <a:pt x="1465" y="8825"/>
                      <a:pt x="1275" y="9051"/>
                      <a:pt x="1275" y="9313"/>
                    </a:cubicBezTo>
                    <a:lnTo>
                      <a:pt x="1275" y="9540"/>
                    </a:lnTo>
                    <a:cubicBezTo>
                      <a:pt x="1072" y="9611"/>
                      <a:pt x="906" y="9801"/>
                      <a:pt x="906" y="10040"/>
                    </a:cubicBezTo>
                    <a:lnTo>
                      <a:pt x="906" y="11147"/>
                    </a:lnTo>
                    <a:cubicBezTo>
                      <a:pt x="906" y="11445"/>
                      <a:pt x="1144" y="11683"/>
                      <a:pt x="1441" y="11683"/>
                    </a:cubicBezTo>
                    <a:lnTo>
                      <a:pt x="6930" y="11683"/>
                    </a:lnTo>
                    <a:cubicBezTo>
                      <a:pt x="7228" y="11683"/>
                      <a:pt x="7466" y="11445"/>
                      <a:pt x="7466" y="11147"/>
                    </a:cubicBezTo>
                    <a:lnTo>
                      <a:pt x="7466" y="10040"/>
                    </a:lnTo>
                    <a:cubicBezTo>
                      <a:pt x="7502" y="9825"/>
                      <a:pt x="7347" y="9611"/>
                      <a:pt x="7145" y="9551"/>
                    </a:cubicBezTo>
                    <a:lnTo>
                      <a:pt x="7145" y="9337"/>
                    </a:lnTo>
                    <a:cubicBezTo>
                      <a:pt x="7145" y="9039"/>
                      <a:pt x="6906" y="8801"/>
                      <a:pt x="6609" y="8801"/>
                    </a:cubicBezTo>
                    <a:lnTo>
                      <a:pt x="6418" y="8801"/>
                    </a:lnTo>
                    <a:cubicBezTo>
                      <a:pt x="6442" y="7801"/>
                      <a:pt x="6656" y="7158"/>
                      <a:pt x="6871" y="6527"/>
                    </a:cubicBezTo>
                    <a:cubicBezTo>
                      <a:pt x="7097" y="5896"/>
                      <a:pt x="7323" y="5229"/>
                      <a:pt x="7323" y="4206"/>
                    </a:cubicBezTo>
                    <a:cubicBezTo>
                      <a:pt x="7323" y="3229"/>
                      <a:pt x="7014" y="2420"/>
                      <a:pt x="6394" y="1824"/>
                    </a:cubicBezTo>
                    <a:cubicBezTo>
                      <a:pt x="5906" y="1372"/>
                      <a:pt x="5299" y="1098"/>
                      <a:pt x="4751" y="931"/>
                    </a:cubicBezTo>
                    <a:cubicBezTo>
                      <a:pt x="4632" y="431"/>
                      <a:pt x="4358" y="205"/>
                      <a:pt x="4156" y="98"/>
                    </a:cubicBezTo>
                    <a:cubicBezTo>
                      <a:pt x="3986" y="13"/>
                      <a:pt x="3828" y="1"/>
                      <a:pt x="373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8" name="Google Shape;2038;p43"/>
              <p:cNvSpPr/>
              <p:nvPr/>
            </p:nvSpPr>
            <p:spPr>
              <a:xfrm>
                <a:off x="2882023" y="2951111"/>
                <a:ext cx="21993" cy="16837"/>
              </a:xfrm>
              <a:custGeom>
                <a:avLst/>
                <a:gdLst/>
                <a:ahLst/>
                <a:cxnLst/>
                <a:rect l="l" t="t" r="r" b="b"/>
                <a:pathLst>
                  <a:path w="691" h="529" extrusionOk="0">
                    <a:moveTo>
                      <a:pt x="202" y="0"/>
                    </a:moveTo>
                    <a:cubicBezTo>
                      <a:pt x="138" y="0"/>
                      <a:pt x="81" y="30"/>
                      <a:pt x="48" y="88"/>
                    </a:cubicBezTo>
                    <a:cubicBezTo>
                      <a:pt x="0" y="183"/>
                      <a:pt x="36" y="290"/>
                      <a:pt x="119" y="338"/>
                    </a:cubicBezTo>
                    <a:cubicBezTo>
                      <a:pt x="215" y="374"/>
                      <a:pt x="298" y="433"/>
                      <a:pt x="393" y="493"/>
                    </a:cubicBezTo>
                    <a:cubicBezTo>
                      <a:pt x="417" y="517"/>
                      <a:pt x="453" y="528"/>
                      <a:pt x="476" y="528"/>
                    </a:cubicBezTo>
                    <a:cubicBezTo>
                      <a:pt x="536" y="528"/>
                      <a:pt x="584" y="493"/>
                      <a:pt x="631" y="457"/>
                    </a:cubicBezTo>
                    <a:cubicBezTo>
                      <a:pt x="691" y="362"/>
                      <a:pt x="655" y="255"/>
                      <a:pt x="584" y="195"/>
                    </a:cubicBezTo>
                    <a:cubicBezTo>
                      <a:pt x="488" y="136"/>
                      <a:pt x="393" y="76"/>
                      <a:pt x="286" y="16"/>
                    </a:cubicBezTo>
                    <a:cubicBezTo>
                      <a:pt x="257" y="6"/>
                      <a:pt x="229" y="0"/>
                      <a:pt x="20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9" name="Google Shape;2039;p43"/>
              <p:cNvSpPr/>
              <p:nvPr/>
            </p:nvSpPr>
            <p:spPr>
              <a:xfrm>
                <a:off x="2804332" y="2960341"/>
                <a:ext cx="11012" cy="15946"/>
              </a:xfrm>
              <a:custGeom>
                <a:avLst/>
                <a:gdLst/>
                <a:ahLst/>
                <a:cxnLst/>
                <a:rect l="l" t="t" r="r" b="b"/>
                <a:pathLst>
                  <a:path w="346" h="501" extrusionOk="0">
                    <a:moveTo>
                      <a:pt x="167" y="0"/>
                    </a:moveTo>
                    <a:cubicBezTo>
                      <a:pt x="84" y="0"/>
                      <a:pt x="0" y="72"/>
                      <a:pt x="0" y="167"/>
                    </a:cubicBezTo>
                    <a:lnTo>
                      <a:pt x="0" y="346"/>
                    </a:lnTo>
                    <a:cubicBezTo>
                      <a:pt x="0" y="429"/>
                      <a:pt x="84" y="500"/>
                      <a:pt x="167" y="500"/>
                    </a:cubicBezTo>
                    <a:cubicBezTo>
                      <a:pt x="262" y="500"/>
                      <a:pt x="334" y="429"/>
                      <a:pt x="334" y="346"/>
                    </a:cubicBezTo>
                    <a:lnTo>
                      <a:pt x="334" y="167"/>
                    </a:lnTo>
                    <a:cubicBezTo>
                      <a:pt x="346" y="72"/>
                      <a:pt x="274" y="0"/>
                      <a:pt x="16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040" name="Google Shape;2040;p43"/>
          <p:cNvGrpSpPr/>
          <p:nvPr/>
        </p:nvGrpSpPr>
        <p:grpSpPr>
          <a:xfrm>
            <a:off x="5128025" y="2326550"/>
            <a:ext cx="845723" cy="2162298"/>
            <a:chOff x="5128025" y="2326550"/>
            <a:chExt cx="845723" cy="2162298"/>
          </a:xfrm>
        </p:grpSpPr>
        <p:sp>
          <p:nvSpPr>
            <p:cNvPr id="2041" name="Google Shape;2041;p43"/>
            <p:cNvSpPr/>
            <p:nvPr/>
          </p:nvSpPr>
          <p:spPr>
            <a:xfrm>
              <a:off x="5128025" y="2326550"/>
              <a:ext cx="845723" cy="2162298"/>
            </a:xfrm>
            <a:custGeom>
              <a:avLst/>
              <a:gdLst/>
              <a:ahLst/>
              <a:cxnLst/>
              <a:rect l="l" t="t" r="r" b="b"/>
              <a:pathLst>
                <a:path w="26493" h="74820" extrusionOk="0">
                  <a:moveTo>
                    <a:pt x="13252" y="1"/>
                  </a:moveTo>
                  <a:cubicBezTo>
                    <a:pt x="5978" y="1"/>
                    <a:pt x="1" y="5918"/>
                    <a:pt x="1" y="13205"/>
                  </a:cubicBezTo>
                  <a:lnTo>
                    <a:pt x="1" y="25337"/>
                  </a:lnTo>
                  <a:lnTo>
                    <a:pt x="2680" y="25337"/>
                  </a:lnTo>
                  <a:lnTo>
                    <a:pt x="2680" y="64782"/>
                  </a:lnTo>
                  <a:lnTo>
                    <a:pt x="13241" y="74819"/>
                  </a:lnTo>
                  <a:lnTo>
                    <a:pt x="23813" y="64782"/>
                  </a:lnTo>
                  <a:lnTo>
                    <a:pt x="23813" y="25337"/>
                  </a:lnTo>
                  <a:lnTo>
                    <a:pt x="26492" y="25337"/>
                  </a:lnTo>
                  <a:lnTo>
                    <a:pt x="26492" y="13205"/>
                  </a:lnTo>
                  <a:cubicBezTo>
                    <a:pt x="26492" y="5918"/>
                    <a:pt x="20539" y="1"/>
                    <a:pt x="1325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3" name="Google Shape;2043;p43"/>
            <p:cNvSpPr txBox="1"/>
            <p:nvPr/>
          </p:nvSpPr>
          <p:spPr>
            <a:xfrm rot="5400000">
              <a:off x="4913086" y="3583475"/>
              <a:ext cx="1275600" cy="372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GB" sz="1600" dirty="0">
                  <a:solidFill>
                    <a:srgbClr val="FFFFFF"/>
                  </a:solidFill>
                  <a:latin typeface="Fira Sans Extra Condensed Medium"/>
                  <a:ea typeface="Fira Sans Extra Condensed Medium"/>
                  <a:cs typeface="Fira Sans Extra Condensed Medium"/>
                  <a:sym typeface="Fira Sans Extra Condensed Medium"/>
                </a:rPr>
                <a:t>Reading (Books/Texts)</a:t>
              </a:r>
              <a:endParaRPr sz="1600" dirty="0">
                <a:solidFill>
                  <a:srgbClr val="FFFFFF"/>
                </a:solidFill>
                <a:latin typeface="Fira Sans Extra Condensed Medium"/>
                <a:ea typeface="Fira Sans Extra Condensed Medium"/>
                <a:cs typeface="Fira Sans Extra Condensed Medium"/>
                <a:sym typeface="Fira Sans Extra Condensed Medium"/>
              </a:endParaRPr>
            </a:p>
          </p:txBody>
        </p:sp>
        <p:grpSp>
          <p:nvGrpSpPr>
            <p:cNvPr id="2044" name="Google Shape;2044;p43"/>
            <p:cNvGrpSpPr/>
            <p:nvPr/>
          </p:nvGrpSpPr>
          <p:grpSpPr>
            <a:xfrm>
              <a:off x="5375612" y="2578686"/>
              <a:ext cx="350548" cy="350198"/>
              <a:chOff x="4886264" y="3366174"/>
              <a:chExt cx="350548" cy="350198"/>
            </a:xfrm>
          </p:grpSpPr>
          <p:sp>
            <p:nvSpPr>
              <p:cNvPr id="2045" name="Google Shape;2045;p43"/>
              <p:cNvSpPr/>
              <p:nvPr/>
            </p:nvSpPr>
            <p:spPr>
              <a:xfrm>
                <a:off x="4946132" y="3426614"/>
                <a:ext cx="230431" cy="289758"/>
              </a:xfrm>
              <a:custGeom>
                <a:avLst/>
                <a:gdLst/>
                <a:ahLst/>
                <a:cxnLst/>
                <a:rect l="l" t="t" r="r" b="b"/>
                <a:pathLst>
                  <a:path w="7240" h="9104" extrusionOk="0">
                    <a:moveTo>
                      <a:pt x="3811" y="3793"/>
                    </a:moveTo>
                    <a:cubicBezTo>
                      <a:pt x="4001" y="3793"/>
                      <a:pt x="4168" y="3948"/>
                      <a:pt x="4168" y="4150"/>
                    </a:cubicBezTo>
                    <a:lnTo>
                      <a:pt x="4168" y="4484"/>
                    </a:lnTo>
                    <a:cubicBezTo>
                      <a:pt x="4156" y="4769"/>
                      <a:pt x="3930" y="5007"/>
                      <a:pt x="3632" y="5007"/>
                    </a:cubicBezTo>
                    <a:cubicBezTo>
                      <a:pt x="3334" y="5007"/>
                      <a:pt x="3108" y="4769"/>
                      <a:pt x="3108" y="4484"/>
                    </a:cubicBezTo>
                    <a:lnTo>
                      <a:pt x="3108" y="4150"/>
                    </a:lnTo>
                    <a:cubicBezTo>
                      <a:pt x="3108" y="3948"/>
                      <a:pt x="3263" y="3793"/>
                      <a:pt x="3465" y="3793"/>
                    </a:cubicBezTo>
                    <a:close/>
                    <a:moveTo>
                      <a:pt x="3787" y="5341"/>
                    </a:moveTo>
                    <a:lnTo>
                      <a:pt x="3787" y="5412"/>
                    </a:lnTo>
                    <a:cubicBezTo>
                      <a:pt x="3811" y="5472"/>
                      <a:pt x="3822" y="5531"/>
                      <a:pt x="3846" y="5579"/>
                    </a:cubicBezTo>
                    <a:lnTo>
                      <a:pt x="3632" y="5793"/>
                    </a:lnTo>
                    <a:lnTo>
                      <a:pt x="3596" y="5793"/>
                    </a:lnTo>
                    <a:lnTo>
                      <a:pt x="3370" y="5579"/>
                    </a:lnTo>
                    <a:cubicBezTo>
                      <a:pt x="3406" y="5531"/>
                      <a:pt x="3418" y="5472"/>
                      <a:pt x="3418" y="5412"/>
                    </a:cubicBezTo>
                    <a:lnTo>
                      <a:pt x="3418" y="5341"/>
                    </a:lnTo>
                    <a:close/>
                    <a:moveTo>
                      <a:pt x="3630" y="314"/>
                    </a:moveTo>
                    <a:cubicBezTo>
                      <a:pt x="4485" y="314"/>
                      <a:pt x="5309" y="622"/>
                      <a:pt x="5930" y="1209"/>
                    </a:cubicBezTo>
                    <a:cubicBezTo>
                      <a:pt x="6585" y="1840"/>
                      <a:pt x="6954" y="2686"/>
                      <a:pt x="6954" y="3591"/>
                    </a:cubicBezTo>
                    <a:cubicBezTo>
                      <a:pt x="6918" y="4293"/>
                      <a:pt x="6704" y="4936"/>
                      <a:pt x="6323" y="5484"/>
                    </a:cubicBezTo>
                    <a:cubicBezTo>
                      <a:pt x="5942" y="6020"/>
                      <a:pt x="5430" y="6436"/>
                      <a:pt x="4823" y="6674"/>
                    </a:cubicBezTo>
                    <a:cubicBezTo>
                      <a:pt x="4620" y="6746"/>
                      <a:pt x="4501" y="6948"/>
                      <a:pt x="4501" y="7151"/>
                    </a:cubicBezTo>
                    <a:lnTo>
                      <a:pt x="4501" y="7603"/>
                    </a:lnTo>
                    <a:cubicBezTo>
                      <a:pt x="4501" y="7674"/>
                      <a:pt x="4489" y="7734"/>
                      <a:pt x="4442" y="7794"/>
                    </a:cubicBezTo>
                    <a:lnTo>
                      <a:pt x="4287" y="8044"/>
                    </a:lnTo>
                    <a:cubicBezTo>
                      <a:pt x="4263" y="8055"/>
                      <a:pt x="4251" y="8091"/>
                      <a:pt x="4251" y="8103"/>
                    </a:cubicBezTo>
                    <a:lnTo>
                      <a:pt x="3037" y="8103"/>
                    </a:lnTo>
                    <a:cubicBezTo>
                      <a:pt x="3013" y="8091"/>
                      <a:pt x="3013" y="8055"/>
                      <a:pt x="3001" y="8044"/>
                    </a:cubicBezTo>
                    <a:lnTo>
                      <a:pt x="2834" y="7794"/>
                    </a:lnTo>
                    <a:cubicBezTo>
                      <a:pt x="2799" y="7734"/>
                      <a:pt x="2775" y="7663"/>
                      <a:pt x="2775" y="7603"/>
                    </a:cubicBezTo>
                    <a:lnTo>
                      <a:pt x="2775" y="6067"/>
                    </a:lnTo>
                    <a:cubicBezTo>
                      <a:pt x="2775" y="5996"/>
                      <a:pt x="2822" y="5936"/>
                      <a:pt x="2882" y="5900"/>
                    </a:cubicBezTo>
                    <a:lnTo>
                      <a:pt x="3168" y="5769"/>
                    </a:lnTo>
                    <a:lnTo>
                      <a:pt x="3418" y="6020"/>
                    </a:lnTo>
                    <a:cubicBezTo>
                      <a:pt x="3477" y="6079"/>
                      <a:pt x="3572" y="6127"/>
                      <a:pt x="3656" y="6127"/>
                    </a:cubicBezTo>
                    <a:cubicBezTo>
                      <a:pt x="3751" y="6127"/>
                      <a:pt x="3834" y="6091"/>
                      <a:pt x="3894" y="6020"/>
                    </a:cubicBezTo>
                    <a:lnTo>
                      <a:pt x="4144" y="5769"/>
                    </a:lnTo>
                    <a:lnTo>
                      <a:pt x="4430" y="5900"/>
                    </a:lnTo>
                    <a:cubicBezTo>
                      <a:pt x="4489" y="5936"/>
                      <a:pt x="4537" y="5996"/>
                      <a:pt x="4537" y="6067"/>
                    </a:cubicBezTo>
                    <a:lnTo>
                      <a:pt x="4537" y="6198"/>
                    </a:lnTo>
                    <a:cubicBezTo>
                      <a:pt x="4537" y="6293"/>
                      <a:pt x="4608" y="6365"/>
                      <a:pt x="4704" y="6365"/>
                    </a:cubicBezTo>
                    <a:cubicBezTo>
                      <a:pt x="4787" y="6365"/>
                      <a:pt x="4858" y="6293"/>
                      <a:pt x="4858" y="6198"/>
                    </a:cubicBezTo>
                    <a:lnTo>
                      <a:pt x="4858" y="6067"/>
                    </a:lnTo>
                    <a:cubicBezTo>
                      <a:pt x="4858" y="5877"/>
                      <a:pt x="4751" y="5698"/>
                      <a:pt x="4573" y="5615"/>
                    </a:cubicBezTo>
                    <a:lnTo>
                      <a:pt x="4180" y="5412"/>
                    </a:lnTo>
                    <a:lnTo>
                      <a:pt x="4180" y="5400"/>
                    </a:lnTo>
                    <a:lnTo>
                      <a:pt x="4180" y="5162"/>
                    </a:lnTo>
                    <a:cubicBezTo>
                      <a:pt x="4382" y="5007"/>
                      <a:pt x="4513" y="4757"/>
                      <a:pt x="4513" y="4472"/>
                    </a:cubicBezTo>
                    <a:lnTo>
                      <a:pt x="4513" y="4126"/>
                    </a:lnTo>
                    <a:cubicBezTo>
                      <a:pt x="4513" y="3757"/>
                      <a:pt x="4215" y="3448"/>
                      <a:pt x="3834" y="3448"/>
                    </a:cubicBezTo>
                    <a:lnTo>
                      <a:pt x="3489" y="3448"/>
                    </a:lnTo>
                    <a:cubicBezTo>
                      <a:pt x="3120" y="3448"/>
                      <a:pt x="2810" y="3745"/>
                      <a:pt x="2810" y="4126"/>
                    </a:cubicBezTo>
                    <a:lnTo>
                      <a:pt x="2810" y="4472"/>
                    </a:lnTo>
                    <a:cubicBezTo>
                      <a:pt x="2810" y="4757"/>
                      <a:pt x="2941" y="5007"/>
                      <a:pt x="3156" y="5162"/>
                    </a:cubicBezTo>
                    <a:lnTo>
                      <a:pt x="3156" y="5400"/>
                    </a:lnTo>
                    <a:lnTo>
                      <a:pt x="3156" y="5412"/>
                    </a:lnTo>
                    <a:lnTo>
                      <a:pt x="2751" y="5615"/>
                    </a:lnTo>
                    <a:cubicBezTo>
                      <a:pt x="2572" y="5710"/>
                      <a:pt x="2465" y="5877"/>
                      <a:pt x="2465" y="6067"/>
                    </a:cubicBezTo>
                    <a:lnTo>
                      <a:pt x="2465" y="6674"/>
                    </a:lnTo>
                    <a:cubicBezTo>
                      <a:pt x="1882" y="6448"/>
                      <a:pt x="1382" y="6055"/>
                      <a:pt x="1001" y="5543"/>
                    </a:cubicBezTo>
                    <a:cubicBezTo>
                      <a:pt x="572" y="4960"/>
                      <a:pt x="370" y="4269"/>
                      <a:pt x="382" y="3531"/>
                    </a:cubicBezTo>
                    <a:cubicBezTo>
                      <a:pt x="393" y="2721"/>
                      <a:pt x="727" y="1924"/>
                      <a:pt x="1322" y="1317"/>
                    </a:cubicBezTo>
                    <a:cubicBezTo>
                      <a:pt x="1894" y="709"/>
                      <a:pt x="2668" y="364"/>
                      <a:pt x="3489" y="316"/>
                    </a:cubicBezTo>
                    <a:cubicBezTo>
                      <a:pt x="3536" y="315"/>
                      <a:pt x="3583" y="314"/>
                      <a:pt x="3630" y="314"/>
                    </a:cubicBezTo>
                    <a:close/>
                    <a:moveTo>
                      <a:pt x="4156" y="8436"/>
                    </a:moveTo>
                    <a:lnTo>
                      <a:pt x="4156" y="8794"/>
                    </a:lnTo>
                    <a:lnTo>
                      <a:pt x="3120" y="8806"/>
                    </a:lnTo>
                    <a:cubicBezTo>
                      <a:pt x="3120" y="8806"/>
                      <a:pt x="3108" y="8806"/>
                      <a:pt x="3108" y="8794"/>
                    </a:cubicBezTo>
                    <a:lnTo>
                      <a:pt x="3108" y="8436"/>
                    </a:lnTo>
                    <a:close/>
                    <a:moveTo>
                      <a:pt x="3645" y="0"/>
                    </a:moveTo>
                    <a:cubicBezTo>
                      <a:pt x="3573" y="0"/>
                      <a:pt x="3501" y="3"/>
                      <a:pt x="3430" y="7"/>
                    </a:cubicBezTo>
                    <a:cubicBezTo>
                      <a:pt x="2525" y="54"/>
                      <a:pt x="1679" y="435"/>
                      <a:pt x="1036" y="1114"/>
                    </a:cubicBezTo>
                    <a:cubicBezTo>
                      <a:pt x="393" y="1769"/>
                      <a:pt x="36" y="2626"/>
                      <a:pt x="12" y="3531"/>
                    </a:cubicBezTo>
                    <a:cubicBezTo>
                      <a:pt x="1" y="4341"/>
                      <a:pt x="239" y="5103"/>
                      <a:pt x="715" y="5734"/>
                    </a:cubicBezTo>
                    <a:cubicBezTo>
                      <a:pt x="1144" y="6317"/>
                      <a:pt x="1751" y="6782"/>
                      <a:pt x="2441" y="7020"/>
                    </a:cubicBezTo>
                    <a:lnTo>
                      <a:pt x="2441" y="7591"/>
                    </a:lnTo>
                    <a:cubicBezTo>
                      <a:pt x="2441" y="7734"/>
                      <a:pt x="2477" y="7865"/>
                      <a:pt x="2560" y="7972"/>
                    </a:cubicBezTo>
                    <a:lnTo>
                      <a:pt x="2715" y="8222"/>
                    </a:lnTo>
                    <a:cubicBezTo>
                      <a:pt x="2763" y="8282"/>
                      <a:pt x="2775" y="8353"/>
                      <a:pt x="2775" y="8413"/>
                    </a:cubicBezTo>
                    <a:lnTo>
                      <a:pt x="2775" y="8770"/>
                    </a:lnTo>
                    <a:cubicBezTo>
                      <a:pt x="2775" y="8948"/>
                      <a:pt x="2929" y="9103"/>
                      <a:pt x="3108" y="9103"/>
                    </a:cubicBezTo>
                    <a:lnTo>
                      <a:pt x="4144" y="9103"/>
                    </a:lnTo>
                    <a:cubicBezTo>
                      <a:pt x="4323" y="9103"/>
                      <a:pt x="4477" y="8948"/>
                      <a:pt x="4477" y="8770"/>
                    </a:cubicBezTo>
                    <a:lnTo>
                      <a:pt x="4477" y="8413"/>
                    </a:lnTo>
                    <a:cubicBezTo>
                      <a:pt x="4477" y="8341"/>
                      <a:pt x="4489" y="8282"/>
                      <a:pt x="4537" y="8222"/>
                    </a:cubicBezTo>
                    <a:lnTo>
                      <a:pt x="4704" y="7972"/>
                    </a:lnTo>
                    <a:cubicBezTo>
                      <a:pt x="4775" y="7853"/>
                      <a:pt x="4823" y="7734"/>
                      <a:pt x="4823" y="7591"/>
                    </a:cubicBezTo>
                    <a:lnTo>
                      <a:pt x="4823" y="7151"/>
                    </a:lnTo>
                    <a:cubicBezTo>
                      <a:pt x="4823" y="7079"/>
                      <a:pt x="4858" y="6996"/>
                      <a:pt x="4942" y="6984"/>
                    </a:cubicBezTo>
                    <a:cubicBezTo>
                      <a:pt x="5608" y="6722"/>
                      <a:pt x="6168" y="6270"/>
                      <a:pt x="6585" y="5674"/>
                    </a:cubicBezTo>
                    <a:cubicBezTo>
                      <a:pt x="7001" y="5067"/>
                      <a:pt x="7228" y="4353"/>
                      <a:pt x="7228" y="3626"/>
                    </a:cubicBezTo>
                    <a:cubicBezTo>
                      <a:pt x="7240" y="2614"/>
                      <a:pt x="6835" y="1686"/>
                      <a:pt x="6108" y="995"/>
                    </a:cubicBezTo>
                    <a:cubicBezTo>
                      <a:pt x="5434" y="354"/>
                      <a:pt x="4566" y="0"/>
                      <a:pt x="364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6" name="Google Shape;2046;p43"/>
              <p:cNvSpPr/>
              <p:nvPr/>
            </p:nvSpPr>
            <p:spPr>
              <a:xfrm>
                <a:off x="4886264" y="3536706"/>
                <a:ext cx="48919" cy="10662"/>
              </a:xfrm>
              <a:custGeom>
                <a:avLst/>
                <a:gdLst/>
                <a:ahLst/>
                <a:cxnLst/>
                <a:rect l="l" t="t" r="r" b="b"/>
                <a:pathLst>
                  <a:path w="1537" h="335" extrusionOk="0">
                    <a:moveTo>
                      <a:pt x="167" y="1"/>
                    </a:moveTo>
                    <a:cubicBezTo>
                      <a:pt x="72" y="1"/>
                      <a:pt x="0" y="72"/>
                      <a:pt x="0" y="167"/>
                    </a:cubicBezTo>
                    <a:cubicBezTo>
                      <a:pt x="0" y="251"/>
                      <a:pt x="72" y="334"/>
                      <a:pt x="167" y="334"/>
                    </a:cubicBezTo>
                    <a:lnTo>
                      <a:pt x="1370" y="334"/>
                    </a:lnTo>
                    <a:cubicBezTo>
                      <a:pt x="1465" y="334"/>
                      <a:pt x="1536" y="251"/>
                      <a:pt x="1536" y="167"/>
                    </a:cubicBezTo>
                    <a:cubicBezTo>
                      <a:pt x="1536" y="60"/>
                      <a:pt x="1465" y="1"/>
                      <a:pt x="137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7" name="Google Shape;2047;p43"/>
              <p:cNvSpPr/>
              <p:nvPr/>
            </p:nvSpPr>
            <p:spPr>
              <a:xfrm>
                <a:off x="5187894" y="3536706"/>
                <a:ext cx="48919" cy="10662"/>
              </a:xfrm>
              <a:custGeom>
                <a:avLst/>
                <a:gdLst/>
                <a:ahLst/>
                <a:cxnLst/>
                <a:rect l="l" t="t" r="r" b="b"/>
                <a:pathLst>
                  <a:path w="1537" h="335" extrusionOk="0">
                    <a:moveTo>
                      <a:pt x="167" y="1"/>
                    </a:moveTo>
                    <a:cubicBezTo>
                      <a:pt x="84" y="1"/>
                      <a:pt x="1" y="72"/>
                      <a:pt x="1" y="167"/>
                    </a:cubicBezTo>
                    <a:cubicBezTo>
                      <a:pt x="1" y="251"/>
                      <a:pt x="84" y="334"/>
                      <a:pt x="167" y="334"/>
                    </a:cubicBezTo>
                    <a:lnTo>
                      <a:pt x="1370" y="334"/>
                    </a:lnTo>
                    <a:cubicBezTo>
                      <a:pt x="1465" y="334"/>
                      <a:pt x="1537" y="251"/>
                      <a:pt x="1537" y="167"/>
                    </a:cubicBezTo>
                    <a:cubicBezTo>
                      <a:pt x="1537" y="60"/>
                      <a:pt x="1465" y="1"/>
                      <a:pt x="137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8" name="Google Shape;2048;p43"/>
              <p:cNvSpPr/>
              <p:nvPr/>
            </p:nvSpPr>
            <p:spPr>
              <a:xfrm>
                <a:off x="5056414" y="3366174"/>
                <a:ext cx="10248" cy="48919"/>
              </a:xfrm>
              <a:custGeom>
                <a:avLst/>
                <a:gdLst/>
                <a:ahLst/>
                <a:cxnLst/>
                <a:rect l="l" t="t" r="r" b="b"/>
                <a:pathLst>
                  <a:path w="322" h="1537" extrusionOk="0">
                    <a:moveTo>
                      <a:pt x="167" y="1"/>
                    </a:moveTo>
                    <a:cubicBezTo>
                      <a:pt x="72" y="1"/>
                      <a:pt x="0" y="72"/>
                      <a:pt x="0" y="168"/>
                    </a:cubicBezTo>
                    <a:lnTo>
                      <a:pt x="0" y="1370"/>
                    </a:lnTo>
                    <a:cubicBezTo>
                      <a:pt x="0" y="1465"/>
                      <a:pt x="72" y="1537"/>
                      <a:pt x="167" y="1537"/>
                    </a:cubicBezTo>
                    <a:cubicBezTo>
                      <a:pt x="250" y="1537"/>
                      <a:pt x="322" y="1465"/>
                      <a:pt x="322" y="1370"/>
                    </a:cubicBezTo>
                    <a:lnTo>
                      <a:pt x="322" y="168"/>
                    </a:lnTo>
                    <a:cubicBezTo>
                      <a:pt x="322" y="72"/>
                      <a:pt x="250" y="1"/>
                      <a:pt x="16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9" name="Google Shape;2049;p43"/>
              <p:cNvSpPr/>
              <p:nvPr/>
            </p:nvSpPr>
            <p:spPr>
              <a:xfrm>
                <a:off x="4978723" y="3650744"/>
                <a:ext cx="22757" cy="29249"/>
              </a:xfrm>
              <a:custGeom>
                <a:avLst/>
                <a:gdLst/>
                <a:ahLst/>
                <a:cxnLst/>
                <a:rect l="l" t="t" r="r" b="b"/>
                <a:pathLst>
                  <a:path w="715" h="919" extrusionOk="0">
                    <a:moveTo>
                      <a:pt x="525" y="1"/>
                    </a:moveTo>
                    <a:cubicBezTo>
                      <a:pt x="470" y="1"/>
                      <a:pt x="413" y="30"/>
                      <a:pt x="381" y="85"/>
                    </a:cubicBezTo>
                    <a:lnTo>
                      <a:pt x="48" y="680"/>
                    </a:lnTo>
                    <a:cubicBezTo>
                      <a:pt x="0" y="752"/>
                      <a:pt x="24" y="859"/>
                      <a:pt x="108" y="894"/>
                    </a:cubicBezTo>
                    <a:cubicBezTo>
                      <a:pt x="131" y="918"/>
                      <a:pt x="167" y="918"/>
                      <a:pt x="179" y="918"/>
                    </a:cubicBezTo>
                    <a:cubicBezTo>
                      <a:pt x="239" y="918"/>
                      <a:pt x="286" y="883"/>
                      <a:pt x="310" y="835"/>
                    </a:cubicBezTo>
                    <a:lnTo>
                      <a:pt x="655" y="240"/>
                    </a:lnTo>
                    <a:cubicBezTo>
                      <a:pt x="715" y="156"/>
                      <a:pt x="703" y="61"/>
                      <a:pt x="608" y="25"/>
                    </a:cubicBezTo>
                    <a:cubicBezTo>
                      <a:pt x="583" y="9"/>
                      <a:pt x="554" y="1"/>
                      <a:pt x="525"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0" name="Google Shape;2050;p43"/>
              <p:cNvSpPr/>
              <p:nvPr/>
            </p:nvSpPr>
            <p:spPr>
              <a:xfrm>
                <a:off x="5121597" y="3403380"/>
                <a:ext cx="22757" cy="29154"/>
              </a:xfrm>
              <a:custGeom>
                <a:avLst/>
                <a:gdLst/>
                <a:ahLst/>
                <a:cxnLst/>
                <a:rect l="l" t="t" r="r" b="b"/>
                <a:pathLst>
                  <a:path w="715" h="916" extrusionOk="0">
                    <a:moveTo>
                      <a:pt x="537" y="1"/>
                    </a:moveTo>
                    <a:cubicBezTo>
                      <a:pt x="476" y="1"/>
                      <a:pt x="418" y="33"/>
                      <a:pt x="393" y="82"/>
                    </a:cubicBezTo>
                    <a:lnTo>
                      <a:pt x="48" y="677"/>
                    </a:lnTo>
                    <a:cubicBezTo>
                      <a:pt x="0" y="749"/>
                      <a:pt x="36" y="856"/>
                      <a:pt x="107" y="904"/>
                    </a:cubicBezTo>
                    <a:cubicBezTo>
                      <a:pt x="143" y="915"/>
                      <a:pt x="167" y="915"/>
                      <a:pt x="179" y="915"/>
                    </a:cubicBezTo>
                    <a:cubicBezTo>
                      <a:pt x="238" y="915"/>
                      <a:pt x="286" y="880"/>
                      <a:pt x="322" y="844"/>
                    </a:cubicBezTo>
                    <a:lnTo>
                      <a:pt x="655" y="249"/>
                    </a:lnTo>
                    <a:cubicBezTo>
                      <a:pt x="715" y="165"/>
                      <a:pt x="691" y="70"/>
                      <a:pt x="619" y="22"/>
                    </a:cubicBezTo>
                    <a:cubicBezTo>
                      <a:pt x="593" y="8"/>
                      <a:pt x="565" y="1"/>
                      <a:pt x="53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 name="Google Shape;2051;p43"/>
              <p:cNvSpPr/>
              <p:nvPr/>
            </p:nvSpPr>
            <p:spPr>
              <a:xfrm>
                <a:off x="4922643" y="3459842"/>
                <a:ext cx="31095" cy="21197"/>
              </a:xfrm>
              <a:custGeom>
                <a:avLst/>
                <a:gdLst/>
                <a:ahLst/>
                <a:cxnLst/>
                <a:rect l="l" t="t" r="r" b="b"/>
                <a:pathLst>
                  <a:path w="977" h="666" extrusionOk="0">
                    <a:moveTo>
                      <a:pt x="199" y="1"/>
                    </a:moveTo>
                    <a:cubicBezTo>
                      <a:pt x="141" y="1"/>
                      <a:pt x="81" y="33"/>
                      <a:pt x="48" y="82"/>
                    </a:cubicBezTo>
                    <a:cubicBezTo>
                      <a:pt x="0" y="153"/>
                      <a:pt x="36" y="261"/>
                      <a:pt x="108" y="308"/>
                    </a:cubicBezTo>
                    <a:lnTo>
                      <a:pt x="703" y="642"/>
                    </a:lnTo>
                    <a:cubicBezTo>
                      <a:pt x="739" y="665"/>
                      <a:pt x="762" y="665"/>
                      <a:pt x="774" y="665"/>
                    </a:cubicBezTo>
                    <a:cubicBezTo>
                      <a:pt x="834" y="665"/>
                      <a:pt x="881" y="630"/>
                      <a:pt x="917" y="582"/>
                    </a:cubicBezTo>
                    <a:cubicBezTo>
                      <a:pt x="977" y="511"/>
                      <a:pt x="941" y="404"/>
                      <a:pt x="870" y="368"/>
                    </a:cubicBezTo>
                    <a:lnTo>
                      <a:pt x="274" y="23"/>
                    </a:lnTo>
                    <a:cubicBezTo>
                      <a:pt x="252" y="8"/>
                      <a:pt x="226" y="1"/>
                      <a:pt x="199"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 name="Google Shape;2052;p43"/>
              <p:cNvSpPr/>
              <p:nvPr/>
            </p:nvSpPr>
            <p:spPr>
              <a:xfrm>
                <a:off x="5169720" y="3602334"/>
                <a:ext cx="30714" cy="21197"/>
              </a:xfrm>
              <a:custGeom>
                <a:avLst/>
                <a:gdLst/>
                <a:ahLst/>
                <a:cxnLst/>
                <a:rect l="l" t="t" r="r" b="b"/>
                <a:pathLst>
                  <a:path w="965" h="666" extrusionOk="0">
                    <a:moveTo>
                      <a:pt x="187" y="1"/>
                    </a:moveTo>
                    <a:cubicBezTo>
                      <a:pt x="129" y="1"/>
                      <a:pt x="69" y="33"/>
                      <a:pt x="36" y="82"/>
                    </a:cubicBezTo>
                    <a:cubicBezTo>
                      <a:pt x="0" y="153"/>
                      <a:pt x="24" y="260"/>
                      <a:pt x="95" y="308"/>
                    </a:cubicBezTo>
                    <a:lnTo>
                      <a:pt x="691" y="653"/>
                    </a:lnTo>
                    <a:cubicBezTo>
                      <a:pt x="727" y="665"/>
                      <a:pt x="750" y="665"/>
                      <a:pt x="774" y="665"/>
                    </a:cubicBezTo>
                    <a:cubicBezTo>
                      <a:pt x="834" y="665"/>
                      <a:pt x="869" y="629"/>
                      <a:pt x="905" y="594"/>
                    </a:cubicBezTo>
                    <a:cubicBezTo>
                      <a:pt x="965" y="510"/>
                      <a:pt x="953" y="415"/>
                      <a:pt x="857" y="368"/>
                    </a:cubicBezTo>
                    <a:lnTo>
                      <a:pt x="262" y="22"/>
                    </a:lnTo>
                    <a:cubicBezTo>
                      <a:pt x="240" y="7"/>
                      <a:pt x="214" y="1"/>
                      <a:pt x="18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 name="Google Shape;2053;p43"/>
              <p:cNvSpPr/>
              <p:nvPr/>
            </p:nvSpPr>
            <p:spPr>
              <a:xfrm>
                <a:off x="5121597" y="3650744"/>
                <a:ext cx="22757" cy="29249"/>
              </a:xfrm>
              <a:custGeom>
                <a:avLst/>
                <a:gdLst/>
                <a:ahLst/>
                <a:cxnLst/>
                <a:rect l="l" t="t" r="r" b="b"/>
                <a:pathLst>
                  <a:path w="715" h="919" extrusionOk="0">
                    <a:moveTo>
                      <a:pt x="190" y="1"/>
                    </a:moveTo>
                    <a:cubicBezTo>
                      <a:pt x="161" y="1"/>
                      <a:pt x="132" y="9"/>
                      <a:pt x="107" y="25"/>
                    </a:cubicBezTo>
                    <a:cubicBezTo>
                      <a:pt x="36" y="61"/>
                      <a:pt x="0" y="168"/>
                      <a:pt x="48" y="240"/>
                    </a:cubicBezTo>
                    <a:lnTo>
                      <a:pt x="393" y="835"/>
                    </a:lnTo>
                    <a:cubicBezTo>
                      <a:pt x="417" y="883"/>
                      <a:pt x="476" y="918"/>
                      <a:pt x="524" y="918"/>
                    </a:cubicBezTo>
                    <a:cubicBezTo>
                      <a:pt x="560" y="918"/>
                      <a:pt x="584" y="918"/>
                      <a:pt x="595" y="894"/>
                    </a:cubicBezTo>
                    <a:cubicBezTo>
                      <a:pt x="691" y="859"/>
                      <a:pt x="715" y="752"/>
                      <a:pt x="679" y="680"/>
                    </a:cubicBezTo>
                    <a:lnTo>
                      <a:pt x="334" y="85"/>
                    </a:lnTo>
                    <a:cubicBezTo>
                      <a:pt x="302" y="30"/>
                      <a:pt x="245" y="1"/>
                      <a:pt x="19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4" name="Google Shape;2054;p43"/>
              <p:cNvSpPr/>
              <p:nvPr/>
            </p:nvSpPr>
            <p:spPr>
              <a:xfrm>
                <a:off x="4978723" y="3403380"/>
                <a:ext cx="22757" cy="29154"/>
              </a:xfrm>
              <a:custGeom>
                <a:avLst/>
                <a:gdLst/>
                <a:ahLst/>
                <a:cxnLst/>
                <a:rect l="l" t="t" r="r" b="b"/>
                <a:pathLst>
                  <a:path w="715" h="916" extrusionOk="0">
                    <a:moveTo>
                      <a:pt x="182" y="1"/>
                    </a:moveTo>
                    <a:cubicBezTo>
                      <a:pt x="156" y="1"/>
                      <a:pt x="130" y="8"/>
                      <a:pt x="108" y="22"/>
                    </a:cubicBezTo>
                    <a:cubicBezTo>
                      <a:pt x="24" y="70"/>
                      <a:pt x="0" y="177"/>
                      <a:pt x="48" y="249"/>
                    </a:cubicBezTo>
                    <a:lnTo>
                      <a:pt x="381" y="844"/>
                    </a:lnTo>
                    <a:cubicBezTo>
                      <a:pt x="417" y="892"/>
                      <a:pt x="477" y="915"/>
                      <a:pt x="524" y="915"/>
                    </a:cubicBezTo>
                    <a:cubicBezTo>
                      <a:pt x="548" y="915"/>
                      <a:pt x="584" y="915"/>
                      <a:pt x="596" y="904"/>
                    </a:cubicBezTo>
                    <a:cubicBezTo>
                      <a:pt x="703" y="856"/>
                      <a:pt x="715" y="749"/>
                      <a:pt x="667" y="677"/>
                    </a:cubicBezTo>
                    <a:lnTo>
                      <a:pt x="322" y="82"/>
                    </a:lnTo>
                    <a:cubicBezTo>
                      <a:pt x="297" y="33"/>
                      <a:pt x="239" y="1"/>
                      <a:pt x="18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5" name="Google Shape;2055;p43"/>
              <p:cNvSpPr/>
              <p:nvPr/>
            </p:nvSpPr>
            <p:spPr>
              <a:xfrm>
                <a:off x="5169720" y="3459842"/>
                <a:ext cx="30714" cy="21197"/>
              </a:xfrm>
              <a:custGeom>
                <a:avLst/>
                <a:gdLst/>
                <a:ahLst/>
                <a:cxnLst/>
                <a:rect l="l" t="t" r="r" b="b"/>
                <a:pathLst>
                  <a:path w="965" h="666" extrusionOk="0">
                    <a:moveTo>
                      <a:pt x="771" y="1"/>
                    </a:moveTo>
                    <a:cubicBezTo>
                      <a:pt x="744" y="1"/>
                      <a:pt x="717" y="8"/>
                      <a:pt x="691" y="23"/>
                    </a:cubicBezTo>
                    <a:lnTo>
                      <a:pt x="95" y="368"/>
                    </a:lnTo>
                    <a:cubicBezTo>
                      <a:pt x="24" y="404"/>
                      <a:pt x="0" y="511"/>
                      <a:pt x="36" y="582"/>
                    </a:cubicBezTo>
                    <a:cubicBezTo>
                      <a:pt x="72" y="630"/>
                      <a:pt x="131" y="665"/>
                      <a:pt x="179" y="665"/>
                    </a:cubicBezTo>
                    <a:cubicBezTo>
                      <a:pt x="203" y="665"/>
                      <a:pt x="238" y="665"/>
                      <a:pt x="250" y="642"/>
                    </a:cubicBezTo>
                    <a:lnTo>
                      <a:pt x="846" y="308"/>
                    </a:lnTo>
                    <a:cubicBezTo>
                      <a:pt x="953" y="261"/>
                      <a:pt x="965" y="153"/>
                      <a:pt x="917" y="82"/>
                    </a:cubicBezTo>
                    <a:cubicBezTo>
                      <a:pt x="884" y="33"/>
                      <a:pt x="829" y="1"/>
                      <a:pt x="77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6" name="Google Shape;2056;p43"/>
              <p:cNvSpPr/>
              <p:nvPr/>
            </p:nvSpPr>
            <p:spPr>
              <a:xfrm>
                <a:off x="4922643" y="3602334"/>
                <a:ext cx="31095" cy="21197"/>
              </a:xfrm>
              <a:custGeom>
                <a:avLst/>
                <a:gdLst/>
                <a:ahLst/>
                <a:cxnLst/>
                <a:rect l="l" t="t" r="r" b="b"/>
                <a:pathLst>
                  <a:path w="977" h="666" extrusionOk="0">
                    <a:moveTo>
                      <a:pt x="778" y="1"/>
                    </a:moveTo>
                    <a:cubicBezTo>
                      <a:pt x="751" y="1"/>
                      <a:pt x="725" y="7"/>
                      <a:pt x="703" y="22"/>
                    </a:cubicBezTo>
                    <a:lnTo>
                      <a:pt x="108" y="368"/>
                    </a:lnTo>
                    <a:cubicBezTo>
                      <a:pt x="36" y="415"/>
                      <a:pt x="0" y="510"/>
                      <a:pt x="48" y="594"/>
                    </a:cubicBezTo>
                    <a:cubicBezTo>
                      <a:pt x="84" y="629"/>
                      <a:pt x="131" y="665"/>
                      <a:pt x="179" y="665"/>
                    </a:cubicBezTo>
                    <a:cubicBezTo>
                      <a:pt x="215" y="665"/>
                      <a:pt x="238" y="665"/>
                      <a:pt x="262" y="653"/>
                    </a:cubicBezTo>
                    <a:lnTo>
                      <a:pt x="858" y="308"/>
                    </a:lnTo>
                    <a:cubicBezTo>
                      <a:pt x="941" y="260"/>
                      <a:pt x="977" y="153"/>
                      <a:pt x="929" y="82"/>
                    </a:cubicBezTo>
                    <a:cubicBezTo>
                      <a:pt x="896" y="33"/>
                      <a:pt x="836" y="1"/>
                      <a:pt x="778"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7" name="Google Shape;2057;p43"/>
              <p:cNvSpPr/>
              <p:nvPr/>
            </p:nvSpPr>
            <p:spPr>
              <a:xfrm>
                <a:off x="5077993" y="3451758"/>
                <a:ext cx="70912" cy="62637"/>
              </a:xfrm>
              <a:custGeom>
                <a:avLst/>
                <a:gdLst/>
                <a:ahLst/>
                <a:cxnLst/>
                <a:rect l="l" t="t" r="r" b="b"/>
                <a:pathLst>
                  <a:path w="2228" h="1968" extrusionOk="0">
                    <a:moveTo>
                      <a:pt x="186" y="1"/>
                    </a:moveTo>
                    <a:cubicBezTo>
                      <a:pt x="104" y="1"/>
                      <a:pt x="35" y="47"/>
                      <a:pt x="25" y="122"/>
                    </a:cubicBezTo>
                    <a:cubicBezTo>
                      <a:pt x="1" y="217"/>
                      <a:pt x="49" y="300"/>
                      <a:pt x="144" y="312"/>
                    </a:cubicBezTo>
                    <a:cubicBezTo>
                      <a:pt x="930" y="527"/>
                      <a:pt x="1584" y="1098"/>
                      <a:pt x="1894" y="1860"/>
                    </a:cubicBezTo>
                    <a:cubicBezTo>
                      <a:pt x="1930" y="1920"/>
                      <a:pt x="1989" y="1967"/>
                      <a:pt x="2049" y="1967"/>
                    </a:cubicBezTo>
                    <a:cubicBezTo>
                      <a:pt x="2061" y="1967"/>
                      <a:pt x="2085" y="1967"/>
                      <a:pt x="2108" y="1955"/>
                    </a:cubicBezTo>
                    <a:cubicBezTo>
                      <a:pt x="2192" y="1908"/>
                      <a:pt x="2227" y="1812"/>
                      <a:pt x="2192" y="1729"/>
                    </a:cubicBezTo>
                    <a:cubicBezTo>
                      <a:pt x="1846" y="884"/>
                      <a:pt x="1108" y="229"/>
                      <a:pt x="215" y="3"/>
                    </a:cubicBezTo>
                    <a:cubicBezTo>
                      <a:pt x="206" y="1"/>
                      <a:pt x="196" y="1"/>
                      <a:pt x="186"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69" name="Google Shape;167;p15">
            <a:extLst>
              <a:ext uri="{FF2B5EF4-FFF2-40B4-BE49-F238E27FC236}">
                <a16:creationId xmlns:a16="http://schemas.microsoft.com/office/drawing/2014/main" id="{E6BEBFDB-DD39-435F-B0E4-2B4313ECFB6F}"/>
              </a:ext>
            </a:extLst>
          </p:cNvPr>
          <p:cNvSpPr txBox="1">
            <a:spLocks/>
          </p:cNvSpPr>
          <p:nvPr/>
        </p:nvSpPr>
        <p:spPr>
          <a:xfrm>
            <a:off x="658986" y="305790"/>
            <a:ext cx="7723500" cy="481200"/>
          </a:xfrm>
          <a:prstGeom prst="rect">
            <a:avLst/>
          </a:prstGeom>
          <a:solidFill>
            <a:srgbClr val="869FB2"/>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1pPr>
            <a:lvl2pPr marR="0" lvl="1"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2pPr>
            <a:lvl3pPr marR="0" lvl="2"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3pPr>
            <a:lvl4pPr marR="0" lvl="3"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4pPr>
            <a:lvl5pPr marR="0" lvl="4"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5pPr>
            <a:lvl6pPr marR="0" lvl="5"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6pPr>
            <a:lvl7pPr marR="0" lvl="6"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7pPr>
            <a:lvl8pPr marR="0" lvl="7"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8pPr>
            <a:lvl9pPr marR="0" lvl="8" algn="l" rtl="0">
              <a:lnSpc>
                <a:spcPct val="100000"/>
              </a:lnSpc>
              <a:spcBef>
                <a:spcPts val="0"/>
              </a:spcBef>
              <a:spcAft>
                <a:spcPts val="0"/>
              </a:spcAft>
              <a:buClr>
                <a:srgbClr val="434343"/>
              </a:buClr>
              <a:buSzPts val="2800"/>
              <a:buFont typeface="Fira Sans Extra Condensed Medium"/>
              <a:buNone/>
              <a:defRPr sz="2800" b="0" i="0" u="none" strike="noStrike" cap="none">
                <a:solidFill>
                  <a:srgbClr val="434343"/>
                </a:solidFill>
                <a:latin typeface="Fira Sans Extra Condensed Medium"/>
                <a:ea typeface="Fira Sans Extra Condensed Medium"/>
                <a:cs typeface="Fira Sans Extra Condensed Medium"/>
                <a:sym typeface="Fira Sans Extra Condensed Medium"/>
              </a:defRPr>
            </a:lvl9pPr>
          </a:lstStyle>
          <a:p>
            <a:pPr algn="ctr">
              <a:buClr>
                <a:schemeClr val="dk1"/>
              </a:buClr>
              <a:buSzPts val="1100"/>
              <a:buFont typeface="Arial"/>
              <a:buNone/>
            </a:pPr>
            <a:r>
              <a:rPr lang="en-GB" dirty="0"/>
              <a:t>Going forwards with our Curriculum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grpSp>
        <p:nvGrpSpPr>
          <p:cNvPr id="290" name="Google Shape;290;p18"/>
          <p:cNvGrpSpPr/>
          <p:nvPr/>
        </p:nvGrpSpPr>
        <p:grpSpPr>
          <a:xfrm>
            <a:off x="1650925" y="2578007"/>
            <a:ext cx="5842149" cy="2565450"/>
            <a:chOff x="1650925" y="2578007"/>
            <a:chExt cx="5842149" cy="2565450"/>
          </a:xfrm>
        </p:grpSpPr>
        <p:sp>
          <p:nvSpPr>
            <p:cNvPr id="291" name="Google Shape;291;p18"/>
            <p:cNvSpPr/>
            <p:nvPr/>
          </p:nvSpPr>
          <p:spPr>
            <a:xfrm>
              <a:off x="1650925" y="2578007"/>
              <a:ext cx="5842149" cy="2565450"/>
            </a:xfrm>
            <a:custGeom>
              <a:avLst/>
              <a:gdLst/>
              <a:ahLst/>
              <a:cxnLst/>
              <a:rect l="l" t="t" r="r" b="b"/>
              <a:pathLst>
                <a:path w="206145" h="90524" extrusionOk="0">
                  <a:moveTo>
                    <a:pt x="89690" y="1"/>
                  </a:moveTo>
                  <a:lnTo>
                    <a:pt x="0" y="90524"/>
                  </a:lnTo>
                  <a:lnTo>
                    <a:pt x="103073" y="90440"/>
                  </a:lnTo>
                  <a:lnTo>
                    <a:pt x="206145" y="90524"/>
                  </a:lnTo>
                  <a:lnTo>
                    <a:pt x="116455" y="1"/>
                  </a:lnTo>
                  <a:close/>
                </a:path>
              </a:pathLst>
            </a:custGeom>
            <a:solidFill>
              <a:srgbClr val="59595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18"/>
            <p:cNvSpPr/>
            <p:nvPr/>
          </p:nvSpPr>
          <p:spPr>
            <a:xfrm>
              <a:off x="4805869" y="2578007"/>
              <a:ext cx="2011063" cy="2565450"/>
            </a:xfrm>
            <a:custGeom>
              <a:avLst/>
              <a:gdLst/>
              <a:ahLst/>
              <a:cxnLst/>
              <a:rect l="l" t="t" r="r" b="b"/>
              <a:pathLst>
                <a:path w="70962" h="90524" extrusionOk="0">
                  <a:moveTo>
                    <a:pt x="1" y="1"/>
                  </a:moveTo>
                  <a:lnTo>
                    <a:pt x="64759" y="90524"/>
                  </a:lnTo>
                  <a:lnTo>
                    <a:pt x="70962" y="90524"/>
                  </a:lnTo>
                  <a:lnTo>
                    <a:pt x="33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18"/>
            <p:cNvSpPr/>
            <p:nvPr/>
          </p:nvSpPr>
          <p:spPr>
            <a:xfrm>
              <a:off x="2327128" y="2578007"/>
              <a:ext cx="2011063" cy="2565450"/>
            </a:xfrm>
            <a:custGeom>
              <a:avLst/>
              <a:gdLst/>
              <a:ahLst/>
              <a:cxnLst/>
              <a:rect l="l" t="t" r="r" b="b"/>
              <a:pathLst>
                <a:path w="70962" h="90524" extrusionOk="0">
                  <a:moveTo>
                    <a:pt x="70628" y="1"/>
                  </a:moveTo>
                  <a:lnTo>
                    <a:pt x="0" y="90524"/>
                  </a:lnTo>
                  <a:lnTo>
                    <a:pt x="6204" y="90524"/>
                  </a:lnTo>
                  <a:lnTo>
                    <a:pt x="7096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94" name="Google Shape;294;p18"/>
            <p:cNvGrpSpPr/>
            <p:nvPr/>
          </p:nvGrpSpPr>
          <p:grpSpPr>
            <a:xfrm>
              <a:off x="4430982" y="2804419"/>
              <a:ext cx="282125" cy="2336724"/>
              <a:chOff x="4430982" y="2804419"/>
              <a:chExt cx="282125" cy="2336724"/>
            </a:xfrm>
          </p:grpSpPr>
          <p:sp>
            <p:nvSpPr>
              <p:cNvPr id="295" name="Google Shape;295;p18"/>
              <p:cNvSpPr/>
              <p:nvPr/>
            </p:nvSpPr>
            <p:spPr>
              <a:xfrm>
                <a:off x="4520736" y="3227912"/>
                <a:ext cx="128267" cy="354987"/>
              </a:xfrm>
              <a:custGeom>
                <a:avLst/>
                <a:gdLst/>
                <a:ahLst/>
                <a:cxnLst/>
                <a:rect l="l" t="t" r="r" b="b"/>
                <a:pathLst>
                  <a:path w="4526" h="12526" extrusionOk="0">
                    <a:moveTo>
                      <a:pt x="727" y="0"/>
                    </a:moveTo>
                    <a:lnTo>
                      <a:pt x="1" y="12525"/>
                    </a:lnTo>
                    <a:lnTo>
                      <a:pt x="4525" y="12525"/>
                    </a:lnTo>
                    <a:lnTo>
                      <a:pt x="4013"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18"/>
              <p:cNvSpPr/>
              <p:nvPr/>
            </p:nvSpPr>
            <p:spPr>
              <a:xfrm>
                <a:off x="4430982" y="4517550"/>
                <a:ext cx="282125" cy="623593"/>
              </a:xfrm>
              <a:custGeom>
                <a:avLst/>
                <a:gdLst/>
                <a:ahLst/>
                <a:cxnLst/>
                <a:rect l="l" t="t" r="r" b="b"/>
                <a:pathLst>
                  <a:path w="9955" h="22004" extrusionOk="0">
                    <a:moveTo>
                      <a:pt x="1275" y="1"/>
                    </a:moveTo>
                    <a:lnTo>
                      <a:pt x="1" y="22003"/>
                    </a:lnTo>
                    <a:lnTo>
                      <a:pt x="9955" y="22003"/>
                    </a:lnTo>
                    <a:lnTo>
                      <a:pt x="905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18"/>
              <p:cNvSpPr/>
              <p:nvPr/>
            </p:nvSpPr>
            <p:spPr>
              <a:xfrm>
                <a:off x="4481598" y="3777918"/>
                <a:ext cx="195404" cy="483197"/>
              </a:xfrm>
              <a:custGeom>
                <a:avLst/>
                <a:gdLst/>
                <a:ahLst/>
                <a:cxnLst/>
                <a:rect l="l" t="t" r="r" b="b"/>
                <a:pathLst>
                  <a:path w="6895" h="17050" extrusionOk="0">
                    <a:moveTo>
                      <a:pt x="989" y="0"/>
                    </a:moveTo>
                    <a:lnTo>
                      <a:pt x="1" y="17050"/>
                    </a:lnTo>
                    <a:lnTo>
                      <a:pt x="6895" y="17050"/>
                    </a:lnTo>
                    <a:lnTo>
                      <a:pt x="6192"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18"/>
              <p:cNvSpPr/>
              <p:nvPr/>
            </p:nvSpPr>
            <p:spPr>
              <a:xfrm>
                <a:off x="4551117" y="2804419"/>
                <a:ext cx="76291" cy="252764"/>
              </a:xfrm>
              <a:custGeom>
                <a:avLst/>
                <a:gdLst/>
                <a:ahLst/>
                <a:cxnLst/>
                <a:rect l="l" t="t" r="r" b="b"/>
                <a:pathLst>
                  <a:path w="2692" h="8919" extrusionOk="0">
                    <a:moveTo>
                      <a:pt x="512" y="1"/>
                    </a:moveTo>
                    <a:lnTo>
                      <a:pt x="1" y="8918"/>
                    </a:lnTo>
                    <a:lnTo>
                      <a:pt x="2691" y="8918"/>
                    </a:lnTo>
                    <a:lnTo>
                      <a:pt x="2322"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9" name="Google Shape;299;p18"/>
          <p:cNvGrpSpPr/>
          <p:nvPr/>
        </p:nvGrpSpPr>
        <p:grpSpPr>
          <a:xfrm>
            <a:off x="5089300" y="802825"/>
            <a:ext cx="2693112" cy="2647107"/>
            <a:chOff x="5089300" y="802825"/>
            <a:chExt cx="2693112" cy="2647107"/>
          </a:xfrm>
        </p:grpSpPr>
        <p:sp>
          <p:nvSpPr>
            <p:cNvPr id="300" name="Google Shape;300;p18"/>
            <p:cNvSpPr/>
            <p:nvPr/>
          </p:nvSpPr>
          <p:spPr>
            <a:xfrm>
              <a:off x="5089302" y="1990875"/>
              <a:ext cx="622913" cy="1459057"/>
            </a:xfrm>
            <a:custGeom>
              <a:avLst/>
              <a:gdLst/>
              <a:ahLst/>
              <a:cxnLst/>
              <a:rect l="l" t="t" r="r" b="b"/>
              <a:pathLst>
                <a:path w="21980" h="51484" extrusionOk="0">
                  <a:moveTo>
                    <a:pt x="10990" y="9431"/>
                  </a:moveTo>
                  <a:cubicBezTo>
                    <a:pt x="16313" y="9431"/>
                    <a:pt x="20646" y="13764"/>
                    <a:pt x="20646" y="19086"/>
                  </a:cubicBezTo>
                  <a:cubicBezTo>
                    <a:pt x="20646" y="24420"/>
                    <a:pt x="16313" y="28754"/>
                    <a:pt x="10990" y="28754"/>
                  </a:cubicBezTo>
                  <a:cubicBezTo>
                    <a:pt x="5668" y="28754"/>
                    <a:pt x="1334" y="24420"/>
                    <a:pt x="1334" y="19086"/>
                  </a:cubicBezTo>
                  <a:cubicBezTo>
                    <a:pt x="1334" y="13764"/>
                    <a:pt x="5668" y="9431"/>
                    <a:pt x="10990" y="9431"/>
                  </a:cubicBezTo>
                  <a:close/>
                  <a:moveTo>
                    <a:pt x="11669" y="47209"/>
                  </a:moveTo>
                  <a:cubicBezTo>
                    <a:pt x="13896" y="47304"/>
                    <a:pt x="15622" y="47959"/>
                    <a:pt x="15622" y="48745"/>
                  </a:cubicBezTo>
                  <a:cubicBezTo>
                    <a:pt x="15622" y="49602"/>
                    <a:pt x="13610" y="50293"/>
                    <a:pt x="11133" y="50293"/>
                  </a:cubicBezTo>
                  <a:cubicBezTo>
                    <a:pt x="8645" y="50293"/>
                    <a:pt x="6633" y="49602"/>
                    <a:pt x="6633" y="48745"/>
                  </a:cubicBezTo>
                  <a:cubicBezTo>
                    <a:pt x="6633" y="47983"/>
                    <a:pt x="8240" y="47352"/>
                    <a:pt x="10324" y="47221"/>
                  </a:cubicBezTo>
                  <a:lnTo>
                    <a:pt x="10324" y="47471"/>
                  </a:lnTo>
                  <a:cubicBezTo>
                    <a:pt x="8990" y="47590"/>
                    <a:pt x="7883" y="48031"/>
                    <a:pt x="7883" y="48542"/>
                  </a:cubicBezTo>
                  <a:cubicBezTo>
                    <a:pt x="7883" y="49162"/>
                    <a:pt x="9335" y="49650"/>
                    <a:pt x="11121" y="49650"/>
                  </a:cubicBezTo>
                  <a:cubicBezTo>
                    <a:pt x="12895" y="49650"/>
                    <a:pt x="14336" y="49162"/>
                    <a:pt x="14336" y="48542"/>
                  </a:cubicBezTo>
                  <a:cubicBezTo>
                    <a:pt x="14336" y="47995"/>
                    <a:pt x="13157" y="47542"/>
                    <a:pt x="11669" y="47459"/>
                  </a:cubicBezTo>
                  <a:lnTo>
                    <a:pt x="11669" y="47209"/>
                  </a:lnTo>
                  <a:close/>
                  <a:moveTo>
                    <a:pt x="10990" y="1"/>
                  </a:moveTo>
                  <a:cubicBezTo>
                    <a:pt x="10050" y="1"/>
                    <a:pt x="9312" y="751"/>
                    <a:pt x="9312" y="1691"/>
                  </a:cubicBezTo>
                  <a:cubicBezTo>
                    <a:pt x="9312" y="2430"/>
                    <a:pt x="9728" y="3049"/>
                    <a:pt x="10467" y="3275"/>
                  </a:cubicBezTo>
                  <a:lnTo>
                    <a:pt x="10467" y="8097"/>
                  </a:lnTo>
                  <a:cubicBezTo>
                    <a:pt x="4513" y="8383"/>
                    <a:pt x="1" y="13193"/>
                    <a:pt x="1" y="19086"/>
                  </a:cubicBezTo>
                  <a:cubicBezTo>
                    <a:pt x="1" y="24944"/>
                    <a:pt x="4513" y="29731"/>
                    <a:pt x="10324" y="30076"/>
                  </a:cubicBezTo>
                  <a:lnTo>
                    <a:pt x="10324" y="46899"/>
                  </a:lnTo>
                  <a:cubicBezTo>
                    <a:pt x="6895" y="47042"/>
                    <a:pt x="4454" y="48007"/>
                    <a:pt x="4454" y="49185"/>
                  </a:cubicBezTo>
                  <a:cubicBezTo>
                    <a:pt x="4454" y="50447"/>
                    <a:pt x="7442" y="51483"/>
                    <a:pt x="11133" y="51483"/>
                  </a:cubicBezTo>
                  <a:cubicBezTo>
                    <a:pt x="14824" y="51483"/>
                    <a:pt x="17813" y="50447"/>
                    <a:pt x="17813" y="49185"/>
                  </a:cubicBezTo>
                  <a:cubicBezTo>
                    <a:pt x="17813" y="47971"/>
                    <a:pt x="15086" y="46983"/>
                    <a:pt x="11669" y="46888"/>
                  </a:cubicBezTo>
                  <a:lnTo>
                    <a:pt x="11669" y="30076"/>
                  </a:lnTo>
                  <a:cubicBezTo>
                    <a:pt x="17467" y="29731"/>
                    <a:pt x="21980" y="24944"/>
                    <a:pt x="21980" y="19086"/>
                  </a:cubicBezTo>
                  <a:cubicBezTo>
                    <a:pt x="21980" y="13193"/>
                    <a:pt x="17325" y="8383"/>
                    <a:pt x="11514" y="8097"/>
                  </a:cubicBezTo>
                  <a:lnTo>
                    <a:pt x="11514" y="3275"/>
                  </a:lnTo>
                  <a:cubicBezTo>
                    <a:pt x="12110" y="3049"/>
                    <a:pt x="12669" y="2430"/>
                    <a:pt x="12669" y="1691"/>
                  </a:cubicBezTo>
                  <a:cubicBezTo>
                    <a:pt x="12669" y="751"/>
                    <a:pt x="11919" y="1"/>
                    <a:pt x="10990" y="1"/>
                  </a:cubicBezTo>
                  <a:close/>
                </a:path>
              </a:pathLst>
            </a:custGeom>
            <a:solidFill>
              <a:srgbClr val="EC3A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18"/>
            <p:cNvSpPr txBox="1"/>
            <p:nvPr/>
          </p:nvSpPr>
          <p:spPr>
            <a:xfrm>
              <a:off x="5089300" y="802825"/>
              <a:ext cx="18846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RSE</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302" name="Google Shape;302;p18"/>
            <p:cNvSpPr txBox="1"/>
            <p:nvPr/>
          </p:nvSpPr>
          <p:spPr>
            <a:xfrm>
              <a:off x="5089300" y="1149674"/>
              <a:ext cx="2693112" cy="76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rgbClr val="434343"/>
                  </a:solidFill>
                  <a:latin typeface="Roboto"/>
                  <a:ea typeface="Roboto"/>
                  <a:cs typeface="Roboto"/>
                  <a:sym typeface="Roboto"/>
                </a:rPr>
                <a:t>New learning and policies for RSE mean that this area will need to be reviewed following the teaching this year to ensure its appropriate going forwards.</a:t>
              </a:r>
              <a:endParaRPr sz="1100" dirty="0">
                <a:solidFill>
                  <a:srgbClr val="434343"/>
                </a:solidFill>
                <a:latin typeface="Roboto"/>
                <a:ea typeface="Roboto"/>
                <a:cs typeface="Roboto"/>
                <a:sym typeface="Roboto"/>
              </a:endParaRPr>
            </a:p>
          </p:txBody>
        </p:sp>
        <p:grpSp>
          <p:nvGrpSpPr>
            <p:cNvPr id="303" name="Google Shape;303;p18"/>
            <p:cNvGrpSpPr/>
            <p:nvPr/>
          </p:nvGrpSpPr>
          <p:grpSpPr>
            <a:xfrm>
              <a:off x="5218980" y="2350942"/>
              <a:ext cx="363548" cy="369974"/>
              <a:chOff x="-40372575" y="3604550"/>
              <a:chExt cx="311150" cy="316650"/>
            </a:xfrm>
          </p:grpSpPr>
          <p:sp>
            <p:nvSpPr>
              <p:cNvPr id="304" name="Google Shape;304;p18"/>
              <p:cNvSpPr/>
              <p:nvPr/>
            </p:nvSpPr>
            <p:spPr>
              <a:xfrm>
                <a:off x="-40372575" y="3604550"/>
                <a:ext cx="311150" cy="134475"/>
              </a:xfrm>
              <a:custGeom>
                <a:avLst/>
                <a:gdLst/>
                <a:ahLst/>
                <a:cxnLst/>
                <a:rect l="l" t="t" r="r" b="b"/>
                <a:pathLst>
                  <a:path w="12446" h="5379" extrusionOk="0">
                    <a:moveTo>
                      <a:pt x="3088" y="0"/>
                    </a:moveTo>
                    <a:cubicBezTo>
                      <a:pt x="1639" y="0"/>
                      <a:pt x="316" y="1008"/>
                      <a:pt x="95" y="2489"/>
                    </a:cubicBezTo>
                    <a:cubicBezTo>
                      <a:pt x="1" y="3214"/>
                      <a:pt x="190" y="3938"/>
                      <a:pt x="568" y="4506"/>
                    </a:cubicBezTo>
                    <a:cubicBezTo>
                      <a:pt x="962" y="5071"/>
                      <a:pt x="1607" y="5366"/>
                      <a:pt x="2240" y="5366"/>
                    </a:cubicBezTo>
                    <a:cubicBezTo>
                      <a:pt x="2772" y="5366"/>
                      <a:pt x="3296" y="5157"/>
                      <a:pt x="3655" y="4726"/>
                    </a:cubicBezTo>
                    <a:cubicBezTo>
                      <a:pt x="4569" y="3655"/>
                      <a:pt x="3844" y="2489"/>
                      <a:pt x="2836" y="2489"/>
                    </a:cubicBezTo>
                    <a:cubicBezTo>
                      <a:pt x="2584" y="2489"/>
                      <a:pt x="2427" y="2678"/>
                      <a:pt x="2427" y="2899"/>
                    </a:cubicBezTo>
                    <a:cubicBezTo>
                      <a:pt x="2427" y="3151"/>
                      <a:pt x="2616" y="3308"/>
                      <a:pt x="2836" y="3340"/>
                    </a:cubicBezTo>
                    <a:cubicBezTo>
                      <a:pt x="3057" y="3340"/>
                      <a:pt x="3214" y="3529"/>
                      <a:pt x="3214" y="3749"/>
                    </a:cubicBezTo>
                    <a:cubicBezTo>
                      <a:pt x="3214" y="3970"/>
                      <a:pt x="3025" y="4127"/>
                      <a:pt x="2836" y="4127"/>
                    </a:cubicBezTo>
                    <a:cubicBezTo>
                      <a:pt x="2049" y="4127"/>
                      <a:pt x="1450" y="3434"/>
                      <a:pt x="1608" y="2584"/>
                    </a:cubicBezTo>
                    <a:cubicBezTo>
                      <a:pt x="1754" y="1999"/>
                      <a:pt x="2279" y="1632"/>
                      <a:pt x="2882" y="1632"/>
                    </a:cubicBezTo>
                    <a:cubicBezTo>
                      <a:pt x="2930" y="1632"/>
                      <a:pt x="2977" y="1634"/>
                      <a:pt x="3025" y="1639"/>
                    </a:cubicBezTo>
                    <a:cubicBezTo>
                      <a:pt x="3624" y="1733"/>
                      <a:pt x="4128" y="2048"/>
                      <a:pt x="4474" y="2489"/>
                    </a:cubicBezTo>
                    <a:lnTo>
                      <a:pt x="7908" y="2489"/>
                    </a:lnTo>
                    <a:cubicBezTo>
                      <a:pt x="8255" y="2017"/>
                      <a:pt x="8759" y="1702"/>
                      <a:pt x="9358" y="1639"/>
                    </a:cubicBezTo>
                    <a:cubicBezTo>
                      <a:pt x="9406" y="1634"/>
                      <a:pt x="9453" y="1632"/>
                      <a:pt x="9501" y="1632"/>
                    </a:cubicBezTo>
                    <a:cubicBezTo>
                      <a:pt x="10104" y="1632"/>
                      <a:pt x="10629" y="1999"/>
                      <a:pt x="10775" y="2584"/>
                    </a:cubicBezTo>
                    <a:cubicBezTo>
                      <a:pt x="10964" y="3434"/>
                      <a:pt x="10334" y="4127"/>
                      <a:pt x="9547" y="4127"/>
                    </a:cubicBezTo>
                    <a:cubicBezTo>
                      <a:pt x="9326" y="4127"/>
                      <a:pt x="9137" y="3938"/>
                      <a:pt x="9137" y="3749"/>
                    </a:cubicBezTo>
                    <a:cubicBezTo>
                      <a:pt x="9137" y="3497"/>
                      <a:pt x="9326" y="3340"/>
                      <a:pt x="9547" y="3340"/>
                    </a:cubicBezTo>
                    <a:cubicBezTo>
                      <a:pt x="9799" y="3340"/>
                      <a:pt x="9956" y="3151"/>
                      <a:pt x="9956" y="2899"/>
                    </a:cubicBezTo>
                    <a:cubicBezTo>
                      <a:pt x="9956" y="2678"/>
                      <a:pt x="9767" y="2521"/>
                      <a:pt x="9547" y="2489"/>
                    </a:cubicBezTo>
                    <a:cubicBezTo>
                      <a:pt x="8539" y="2489"/>
                      <a:pt x="7814" y="3686"/>
                      <a:pt x="8728" y="4726"/>
                    </a:cubicBezTo>
                    <a:cubicBezTo>
                      <a:pt x="9099" y="5169"/>
                      <a:pt x="9626" y="5379"/>
                      <a:pt x="10158" y="5379"/>
                    </a:cubicBezTo>
                    <a:cubicBezTo>
                      <a:pt x="10800" y="5379"/>
                      <a:pt x="11451" y="5074"/>
                      <a:pt x="11847" y="4506"/>
                    </a:cubicBezTo>
                    <a:cubicBezTo>
                      <a:pt x="12225" y="3970"/>
                      <a:pt x="12445" y="3277"/>
                      <a:pt x="12319" y="2489"/>
                    </a:cubicBezTo>
                    <a:cubicBezTo>
                      <a:pt x="12130" y="1008"/>
                      <a:pt x="10775" y="0"/>
                      <a:pt x="9326"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18"/>
              <p:cNvSpPr/>
              <p:nvPr/>
            </p:nvSpPr>
            <p:spPr>
              <a:xfrm>
                <a:off x="-40312700" y="3730575"/>
                <a:ext cx="185100" cy="190625"/>
              </a:xfrm>
              <a:custGeom>
                <a:avLst/>
                <a:gdLst/>
                <a:ahLst/>
                <a:cxnLst/>
                <a:rect l="l" t="t" r="r" b="b"/>
                <a:pathLst>
                  <a:path w="7404" h="7625" extrusionOk="0">
                    <a:moveTo>
                      <a:pt x="2426" y="0"/>
                    </a:moveTo>
                    <a:lnTo>
                      <a:pt x="2426" y="5639"/>
                    </a:lnTo>
                    <a:cubicBezTo>
                      <a:pt x="2426" y="5860"/>
                      <a:pt x="2237" y="6017"/>
                      <a:pt x="2048" y="6017"/>
                    </a:cubicBezTo>
                    <a:cubicBezTo>
                      <a:pt x="1796" y="6017"/>
                      <a:pt x="1638" y="5828"/>
                      <a:pt x="1638" y="5639"/>
                    </a:cubicBezTo>
                    <a:lnTo>
                      <a:pt x="1638" y="473"/>
                    </a:lnTo>
                    <a:cubicBezTo>
                      <a:pt x="1229" y="851"/>
                      <a:pt x="630" y="1103"/>
                      <a:pt x="0" y="1134"/>
                    </a:cubicBezTo>
                    <a:lnTo>
                      <a:pt x="0" y="7246"/>
                    </a:lnTo>
                    <a:cubicBezTo>
                      <a:pt x="0" y="7467"/>
                      <a:pt x="189" y="7624"/>
                      <a:pt x="378" y="7624"/>
                    </a:cubicBezTo>
                    <a:lnTo>
                      <a:pt x="6994" y="7624"/>
                    </a:lnTo>
                    <a:cubicBezTo>
                      <a:pt x="7246" y="7624"/>
                      <a:pt x="7404" y="7435"/>
                      <a:pt x="7404" y="7246"/>
                    </a:cubicBezTo>
                    <a:lnTo>
                      <a:pt x="7404" y="1134"/>
                    </a:lnTo>
                    <a:cubicBezTo>
                      <a:pt x="6774" y="1071"/>
                      <a:pt x="6175" y="788"/>
                      <a:pt x="5734" y="315"/>
                    </a:cubicBezTo>
                    <a:lnTo>
                      <a:pt x="5734" y="5639"/>
                    </a:lnTo>
                    <a:cubicBezTo>
                      <a:pt x="5734" y="5860"/>
                      <a:pt x="5545" y="6017"/>
                      <a:pt x="5324" y="6017"/>
                    </a:cubicBezTo>
                    <a:cubicBezTo>
                      <a:pt x="5072" y="6017"/>
                      <a:pt x="4915" y="5828"/>
                      <a:pt x="4915" y="5639"/>
                    </a:cubicBezTo>
                    <a:lnTo>
                      <a:pt x="4915" y="0"/>
                    </a:lnTo>
                    <a:lnTo>
                      <a:pt x="4096" y="0"/>
                    </a:lnTo>
                    <a:lnTo>
                      <a:pt x="4096" y="5639"/>
                    </a:lnTo>
                    <a:cubicBezTo>
                      <a:pt x="4096" y="5860"/>
                      <a:pt x="3907" y="6017"/>
                      <a:pt x="3686" y="6017"/>
                    </a:cubicBezTo>
                    <a:cubicBezTo>
                      <a:pt x="3466" y="6017"/>
                      <a:pt x="3277" y="5828"/>
                      <a:pt x="3277" y="5639"/>
                    </a:cubicBezTo>
                    <a:lnTo>
                      <a:pt x="3277"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18"/>
              <p:cNvSpPr/>
              <p:nvPr/>
            </p:nvSpPr>
            <p:spPr>
              <a:xfrm>
                <a:off x="-40250475" y="3688025"/>
                <a:ext cx="66950" cy="20500"/>
              </a:xfrm>
              <a:custGeom>
                <a:avLst/>
                <a:gdLst/>
                <a:ahLst/>
                <a:cxnLst/>
                <a:rect l="l" t="t" r="r" b="b"/>
                <a:pathLst>
                  <a:path w="2678" h="820" extrusionOk="0">
                    <a:moveTo>
                      <a:pt x="0" y="1"/>
                    </a:moveTo>
                    <a:cubicBezTo>
                      <a:pt x="32" y="127"/>
                      <a:pt x="32" y="284"/>
                      <a:pt x="32" y="379"/>
                    </a:cubicBezTo>
                    <a:cubicBezTo>
                      <a:pt x="32" y="536"/>
                      <a:pt x="32" y="662"/>
                      <a:pt x="0" y="788"/>
                    </a:cubicBezTo>
                    <a:lnTo>
                      <a:pt x="2666" y="788"/>
                    </a:lnTo>
                    <a:cubicBezTo>
                      <a:pt x="2615" y="649"/>
                      <a:pt x="2615" y="555"/>
                      <a:pt x="2615" y="379"/>
                    </a:cubicBezTo>
                    <a:cubicBezTo>
                      <a:pt x="2615" y="284"/>
                      <a:pt x="2615" y="127"/>
                      <a:pt x="2678" y="1"/>
                    </a:cubicBezTo>
                    <a:close/>
                    <a:moveTo>
                      <a:pt x="2666" y="788"/>
                    </a:moveTo>
                    <a:cubicBezTo>
                      <a:pt x="2670" y="799"/>
                      <a:pt x="2674" y="809"/>
                      <a:pt x="2678" y="820"/>
                    </a:cubicBezTo>
                    <a:lnTo>
                      <a:pt x="2678" y="788"/>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07" name="Google Shape;307;p18"/>
          <p:cNvGrpSpPr/>
          <p:nvPr/>
        </p:nvGrpSpPr>
        <p:grpSpPr>
          <a:xfrm>
            <a:off x="776900" y="2144775"/>
            <a:ext cx="1884600" cy="2647111"/>
            <a:chOff x="776900" y="2144775"/>
            <a:chExt cx="1884600" cy="2647111"/>
          </a:xfrm>
        </p:grpSpPr>
        <p:sp>
          <p:nvSpPr>
            <p:cNvPr id="308" name="Google Shape;308;p18"/>
            <p:cNvSpPr/>
            <p:nvPr/>
          </p:nvSpPr>
          <p:spPr>
            <a:xfrm>
              <a:off x="2038575" y="3332829"/>
              <a:ext cx="622913" cy="1459057"/>
            </a:xfrm>
            <a:custGeom>
              <a:avLst/>
              <a:gdLst/>
              <a:ahLst/>
              <a:cxnLst/>
              <a:rect l="l" t="t" r="r" b="b"/>
              <a:pathLst>
                <a:path w="21980" h="51484" extrusionOk="0">
                  <a:moveTo>
                    <a:pt x="10919" y="9442"/>
                  </a:moveTo>
                  <a:cubicBezTo>
                    <a:pt x="16241" y="9442"/>
                    <a:pt x="20575" y="13776"/>
                    <a:pt x="20575" y="19098"/>
                  </a:cubicBezTo>
                  <a:cubicBezTo>
                    <a:pt x="20575" y="24421"/>
                    <a:pt x="16241" y="28754"/>
                    <a:pt x="10919" y="28754"/>
                  </a:cubicBezTo>
                  <a:cubicBezTo>
                    <a:pt x="5597" y="28754"/>
                    <a:pt x="1263" y="24421"/>
                    <a:pt x="1263" y="19098"/>
                  </a:cubicBezTo>
                  <a:cubicBezTo>
                    <a:pt x="1263" y="13776"/>
                    <a:pt x="5597" y="9442"/>
                    <a:pt x="10919" y="9442"/>
                  </a:cubicBezTo>
                  <a:close/>
                  <a:moveTo>
                    <a:pt x="11657" y="47221"/>
                  </a:moveTo>
                  <a:cubicBezTo>
                    <a:pt x="13895" y="47304"/>
                    <a:pt x="15574" y="47959"/>
                    <a:pt x="15574" y="48757"/>
                  </a:cubicBezTo>
                  <a:cubicBezTo>
                    <a:pt x="15574" y="49602"/>
                    <a:pt x="13550" y="50293"/>
                    <a:pt x="11074" y="50293"/>
                  </a:cubicBezTo>
                  <a:cubicBezTo>
                    <a:pt x="8585" y="50293"/>
                    <a:pt x="6609" y="49602"/>
                    <a:pt x="6609" y="48757"/>
                  </a:cubicBezTo>
                  <a:cubicBezTo>
                    <a:pt x="6609" y="47995"/>
                    <a:pt x="8228" y="47364"/>
                    <a:pt x="10312" y="47233"/>
                  </a:cubicBezTo>
                  <a:lnTo>
                    <a:pt x="10312" y="47483"/>
                  </a:lnTo>
                  <a:cubicBezTo>
                    <a:pt x="8978" y="47602"/>
                    <a:pt x="7871" y="48042"/>
                    <a:pt x="7871" y="48554"/>
                  </a:cubicBezTo>
                  <a:cubicBezTo>
                    <a:pt x="7871" y="49162"/>
                    <a:pt x="9288" y="49662"/>
                    <a:pt x="11074" y="49662"/>
                  </a:cubicBezTo>
                  <a:cubicBezTo>
                    <a:pt x="12848" y="49662"/>
                    <a:pt x="14324" y="49162"/>
                    <a:pt x="14324" y="48554"/>
                  </a:cubicBezTo>
                  <a:cubicBezTo>
                    <a:pt x="14324" y="48007"/>
                    <a:pt x="13145" y="47542"/>
                    <a:pt x="11657" y="47459"/>
                  </a:cubicBezTo>
                  <a:lnTo>
                    <a:pt x="11657" y="47221"/>
                  </a:lnTo>
                  <a:close/>
                  <a:moveTo>
                    <a:pt x="10931" y="1"/>
                  </a:moveTo>
                  <a:cubicBezTo>
                    <a:pt x="10002" y="1"/>
                    <a:pt x="9288" y="763"/>
                    <a:pt x="9288" y="1692"/>
                  </a:cubicBezTo>
                  <a:cubicBezTo>
                    <a:pt x="9288" y="2430"/>
                    <a:pt x="9728" y="3061"/>
                    <a:pt x="10466" y="3287"/>
                  </a:cubicBezTo>
                  <a:lnTo>
                    <a:pt x="10466" y="8109"/>
                  </a:lnTo>
                  <a:cubicBezTo>
                    <a:pt x="4668" y="8395"/>
                    <a:pt x="1" y="13205"/>
                    <a:pt x="1" y="19098"/>
                  </a:cubicBezTo>
                  <a:cubicBezTo>
                    <a:pt x="1" y="24956"/>
                    <a:pt x="4513" y="29731"/>
                    <a:pt x="10323" y="30088"/>
                  </a:cubicBezTo>
                  <a:lnTo>
                    <a:pt x="10323" y="46911"/>
                  </a:lnTo>
                  <a:cubicBezTo>
                    <a:pt x="7049" y="47042"/>
                    <a:pt x="4406" y="48007"/>
                    <a:pt x="4406" y="49185"/>
                  </a:cubicBezTo>
                  <a:cubicBezTo>
                    <a:pt x="4406" y="50459"/>
                    <a:pt x="7383" y="51483"/>
                    <a:pt x="11074" y="51483"/>
                  </a:cubicBezTo>
                  <a:cubicBezTo>
                    <a:pt x="14764" y="51483"/>
                    <a:pt x="17777" y="50459"/>
                    <a:pt x="17777" y="49185"/>
                  </a:cubicBezTo>
                  <a:cubicBezTo>
                    <a:pt x="17777" y="47983"/>
                    <a:pt x="15086" y="46995"/>
                    <a:pt x="11657" y="46899"/>
                  </a:cubicBezTo>
                  <a:lnTo>
                    <a:pt x="11657" y="30088"/>
                  </a:lnTo>
                  <a:cubicBezTo>
                    <a:pt x="17467" y="29731"/>
                    <a:pt x="21980" y="24956"/>
                    <a:pt x="21980" y="19098"/>
                  </a:cubicBezTo>
                  <a:cubicBezTo>
                    <a:pt x="21980" y="13205"/>
                    <a:pt x="17312" y="8383"/>
                    <a:pt x="11514" y="8109"/>
                  </a:cubicBezTo>
                  <a:lnTo>
                    <a:pt x="11514" y="3287"/>
                  </a:lnTo>
                  <a:cubicBezTo>
                    <a:pt x="12252" y="3061"/>
                    <a:pt x="12621" y="2430"/>
                    <a:pt x="12621" y="1692"/>
                  </a:cubicBezTo>
                  <a:cubicBezTo>
                    <a:pt x="12621" y="763"/>
                    <a:pt x="11859" y="1"/>
                    <a:pt x="10931" y="1"/>
                  </a:cubicBezTo>
                  <a:close/>
                </a:path>
              </a:pathLst>
            </a:custGeom>
            <a:solidFill>
              <a:srgbClr val="5EB2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18"/>
            <p:cNvSpPr txBox="1"/>
            <p:nvPr/>
          </p:nvSpPr>
          <p:spPr>
            <a:xfrm>
              <a:off x="776900" y="2144775"/>
              <a:ext cx="1884600"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Phonics</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310" name="Google Shape;310;p18"/>
            <p:cNvSpPr txBox="1"/>
            <p:nvPr/>
          </p:nvSpPr>
          <p:spPr>
            <a:xfrm>
              <a:off x="776900" y="2491624"/>
              <a:ext cx="1884600" cy="7650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1200" dirty="0">
                  <a:solidFill>
                    <a:srgbClr val="434343"/>
                  </a:solidFill>
                  <a:latin typeface="Roboto"/>
                  <a:ea typeface="Roboto"/>
                  <a:cs typeface="Roboto"/>
                  <a:sym typeface="Roboto"/>
                </a:rPr>
                <a:t>Review of current programme to take place and better fidelity to a scheme</a:t>
              </a:r>
              <a:endParaRPr sz="1200" dirty="0">
                <a:solidFill>
                  <a:srgbClr val="434343"/>
                </a:solidFill>
                <a:latin typeface="Roboto"/>
                <a:ea typeface="Roboto"/>
                <a:cs typeface="Roboto"/>
                <a:sym typeface="Roboto"/>
              </a:endParaRPr>
            </a:p>
          </p:txBody>
        </p:sp>
        <p:grpSp>
          <p:nvGrpSpPr>
            <p:cNvPr id="311" name="Google Shape;311;p18"/>
            <p:cNvGrpSpPr/>
            <p:nvPr/>
          </p:nvGrpSpPr>
          <p:grpSpPr>
            <a:xfrm>
              <a:off x="2164135" y="3706449"/>
              <a:ext cx="371814" cy="369974"/>
              <a:chOff x="-41893475" y="3584850"/>
              <a:chExt cx="318225" cy="316650"/>
            </a:xfrm>
          </p:grpSpPr>
          <p:sp>
            <p:nvSpPr>
              <p:cNvPr id="312" name="Google Shape;312;p18"/>
              <p:cNvSpPr/>
              <p:nvPr/>
            </p:nvSpPr>
            <p:spPr>
              <a:xfrm>
                <a:off x="-41827300" y="3715600"/>
                <a:ext cx="186675" cy="185900"/>
              </a:xfrm>
              <a:custGeom>
                <a:avLst/>
                <a:gdLst/>
                <a:ahLst/>
                <a:cxnLst/>
                <a:rect l="l" t="t" r="r" b="b"/>
                <a:pathLst>
                  <a:path w="7467" h="7436" extrusionOk="0">
                    <a:moveTo>
                      <a:pt x="3686" y="1465"/>
                    </a:moveTo>
                    <a:cubicBezTo>
                      <a:pt x="3836" y="1465"/>
                      <a:pt x="3985" y="1544"/>
                      <a:pt x="4064" y="1702"/>
                    </a:cubicBezTo>
                    <a:lnTo>
                      <a:pt x="4537" y="2678"/>
                    </a:lnTo>
                    <a:lnTo>
                      <a:pt x="5608" y="2836"/>
                    </a:lnTo>
                    <a:cubicBezTo>
                      <a:pt x="5955" y="2867"/>
                      <a:pt x="6081" y="3308"/>
                      <a:pt x="5829" y="3561"/>
                    </a:cubicBezTo>
                    <a:lnTo>
                      <a:pt x="5041" y="4285"/>
                    </a:lnTo>
                    <a:lnTo>
                      <a:pt x="5261" y="5356"/>
                    </a:lnTo>
                    <a:cubicBezTo>
                      <a:pt x="5286" y="5630"/>
                      <a:pt x="5075" y="5845"/>
                      <a:pt x="4845" y="5845"/>
                    </a:cubicBezTo>
                    <a:cubicBezTo>
                      <a:pt x="4784" y="5845"/>
                      <a:pt x="4722" y="5830"/>
                      <a:pt x="4663" y="5797"/>
                    </a:cubicBezTo>
                    <a:lnTo>
                      <a:pt x="3686" y="5262"/>
                    </a:lnTo>
                    <a:lnTo>
                      <a:pt x="2678" y="5797"/>
                    </a:lnTo>
                    <a:cubicBezTo>
                      <a:pt x="2616" y="5828"/>
                      <a:pt x="2553" y="5842"/>
                      <a:pt x="2492" y="5842"/>
                    </a:cubicBezTo>
                    <a:cubicBezTo>
                      <a:pt x="2244" y="5842"/>
                      <a:pt x="2035" y="5609"/>
                      <a:pt x="2111" y="5356"/>
                    </a:cubicBezTo>
                    <a:lnTo>
                      <a:pt x="2300" y="4285"/>
                    </a:lnTo>
                    <a:lnTo>
                      <a:pt x="1512" y="3561"/>
                    </a:lnTo>
                    <a:cubicBezTo>
                      <a:pt x="1323" y="3308"/>
                      <a:pt x="1418" y="2867"/>
                      <a:pt x="1796" y="2836"/>
                    </a:cubicBezTo>
                    <a:lnTo>
                      <a:pt x="2836" y="2678"/>
                    </a:lnTo>
                    <a:lnTo>
                      <a:pt x="3308" y="1702"/>
                    </a:lnTo>
                    <a:cubicBezTo>
                      <a:pt x="3387" y="1544"/>
                      <a:pt x="3537" y="1465"/>
                      <a:pt x="3686" y="1465"/>
                    </a:cubicBezTo>
                    <a:close/>
                    <a:moveTo>
                      <a:pt x="3718" y="0"/>
                    </a:moveTo>
                    <a:cubicBezTo>
                      <a:pt x="1670" y="0"/>
                      <a:pt x="32" y="1670"/>
                      <a:pt x="32" y="3750"/>
                    </a:cubicBezTo>
                    <a:cubicBezTo>
                      <a:pt x="0" y="5766"/>
                      <a:pt x="1670" y="7436"/>
                      <a:pt x="3718" y="7436"/>
                    </a:cubicBezTo>
                    <a:cubicBezTo>
                      <a:pt x="5765" y="7436"/>
                      <a:pt x="7404" y="5797"/>
                      <a:pt x="7467" y="3750"/>
                    </a:cubicBezTo>
                    <a:cubicBezTo>
                      <a:pt x="7467" y="1702"/>
                      <a:pt x="5797" y="32"/>
                      <a:pt x="37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18"/>
              <p:cNvSpPr/>
              <p:nvPr/>
            </p:nvSpPr>
            <p:spPr>
              <a:xfrm>
                <a:off x="-41726500" y="3586725"/>
                <a:ext cx="151250" cy="147800"/>
              </a:xfrm>
              <a:custGeom>
                <a:avLst/>
                <a:gdLst/>
                <a:ahLst/>
                <a:cxnLst/>
                <a:rect l="l" t="t" r="r" b="b"/>
                <a:pathLst>
                  <a:path w="6050" h="5912" extrusionOk="0">
                    <a:moveTo>
                      <a:pt x="3829" y="0"/>
                    </a:moveTo>
                    <a:cubicBezTo>
                      <a:pt x="3706" y="0"/>
                      <a:pt x="3580" y="47"/>
                      <a:pt x="3498" y="146"/>
                    </a:cubicBezTo>
                    <a:lnTo>
                      <a:pt x="1" y="4336"/>
                    </a:lnTo>
                    <a:cubicBezTo>
                      <a:pt x="1229" y="4399"/>
                      <a:pt x="2332" y="4998"/>
                      <a:pt x="3088" y="5912"/>
                    </a:cubicBezTo>
                    <a:lnTo>
                      <a:pt x="5861" y="2446"/>
                    </a:lnTo>
                    <a:cubicBezTo>
                      <a:pt x="6050" y="2289"/>
                      <a:pt x="6050" y="2037"/>
                      <a:pt x="5924" y="1879"/>
                    </a:cubicBezTo>
                    <a:lnTo>
                      <a:pt x="4128" y="115"/>
                    </a:lnTo>
                    <a:cubicBezTo>
                      <a:pt x="4053" y="40"/>
                      <a:pt x="3942" y="0"/>
                      <a:pt x="38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18"/>
              <p:cNvSpPr/>
              <p:nvPr/>
            </p:nvSpPr>
            <p:spPr>
              <a:xfrm>
                <a:off x="-41808400" y="3584850"/>
                <a:ext cx="148100" cy="89825"/>
              </a:xfrm>
              <a:custGeom>
                <a:avLst/>
                <a:gdLst/>
                <a:ahLst/>
                <a:cxnLst/>
                <a:rect l="l" t="t" r="r" b="b"/>
                <a:pathLst>
                  <a:path w="5924" h="3593" extrusionOk="0">
                    <a:moveTo>
                      <a:pt x="0" y="1"/>
                    </a:moveTo>
                    <a:lnTo>
                      <a:pt x="2962" y="3592"/>
                    </a:lnTo>
                    <a:lnTo>
                      <a:pt x="592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8"/>
              <p:cNvSpPr/>
              <p:nvPr/>
            </p:nvSpPr>
            <p:spPr>
              <a:xfrm>
                <a:off x="-41893475" y="3586725"/>
                <a:ext cx="148875" cy="147025"/>
              </a:xfrm>
              <a:custGeom>
                <a:avLst/>
                <a:gdLst/>
                <a:ahLst/>
                <a:cxnLst/>
                <a:rect l="l" t="t" r="r" b="b"/>
                <a:pathLst>
                  <a:path w="5955" h="5881" extrusionOk="0">
                    <a:moveTo>
                      <a:pt x="2194" y="0"/>
                    </a:moveTo>
                    <a:cubicBezTo>
                      <a:pt x="2084" y="0"/>
                      <a:pt x="1965" y="40"/>
                      <a:pt x="1859" y="115"/>
                    </a:cubicBezTo>
                    <a:lnTo>
                      <a:pt x="95" y="1879"/>
                    </a:lnTo>
                    <a:cubicBezTo>
                      <a:pt x="1" y="2037"/>
                      <a:pt x="1" y="2289"/>
                      <a:pt x="95" y="2446"/>
                    </a:cubicBezTo>
                    <a:lnTo>
                      <a:pt x="2899" y="5880"/>
                    </a:lnTo>
                    <a:cubicBezTo>
                      <a:pt x="3655" y="4998"/>
                      <a:pt x="4758" y="4399"/>
                      <a:pt x="5955" y="4305"/>
                    </a:cubicBezTo>
                    <a:lnTo>
                      <a:pt x="2490" y="146"/>
                    </a:lnTo>
                    <a:cubicBezTo>
                      <a:pt x="2424" y="47"/>
                      <a:pt x="2315" y="0"/>
                      <a:pt x="219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16" name="Google Shape;316;p18"/>
          <p:cNvGrpSpPr/>
          <p:nvPr/>
        </p:nvGrpSpPr>
        <p:grpSpPr>
          <a:xfrm>
            <a:off x="6453225" y="2144775"/>
            <a:ext cx="2624030" cy="2647111"/>
            <a:chOff x="6453225" y="2144775"/>
            <a:chExt cx="2624030" cy="2647111"/>
          </a:xfrm>
        </p:grpSpPr>
        <p:sp>
          <p:nvSpPr>
            <p:cNvPr id="317" name="Google Shape;317;p18"/>
            <p:cNvSpPr/>
            <p:nvPr/>
          </p:nvSpPr>
          <p:spPr>
            <a:xfrm>
              <a:off x="6453234" y="3332829"/>
              <a:ext cx="622913" cy="1459057"/>
            </a:xfrm>
            <a:custGeom>
              <a:avLst/>
              <a:gdLst/>
              <a:ahLst/>
              <a:cxnLst/>
              <a:rect l="l" t="t" r="r" b="b"/>
              <a:pathLst>
                <a:path w="21980" h="51484" extrusionOk="0">
                  <a:moveTo>
                    <a:pt x="11002" y="9442"/>
                  </a:moveTo>
                  <a:cubicBezTo>
                    <a:pt x="16324" y="9442"/>
                    <a:pt x="20658" y="13776"/>
                    <a:pt x="20658" y="19098"/>
                  </a:cubicBezTo>
                  <a:cubicBezTo>
                    <a:pt x="20658" y="24421"/>
                    <a:pt x="16324" y="28754"/>
                    <a:pt x="11002" y="28754"/>
                  </a:cubicBezTo>
                  <a:cubicBezTo>
                    <a:pt x="5680" y="28754"/>
                    <a:pt x="1346" y="24421"/>
                    <a:pt x="1346" y="19098"/>
                  </a:cubicBezTo>
                  <a:cubicBezTo>
                    <a:pt x="1346" y="13776"/>
                    <a:pt x="5680" y="9442"/>
                    <a:pt x="11002" y="9442"/>
                  </a:cubicBezTo>
                  <a:close/>
                  <a:moveTo>
                    <a:pt x="11657" y="47221"/>
                  </a:moveTo>
                  <a:cubicBezTo>
                    <a:pt x="13895" y="47304"/>
                    <a:pt x="15622" y="47959"/>
                    <a:pt x="15622" y="48757"/>
                  </a:cubicBezTo>
                  <a:cubicBezTo>
                    <a:pt x="15622" y="49602"/>
                    <a:pt x="13622" y="50293"/>
                    <a:pt x="11133" y="50293"/>
                  </a:cubicBezTo>
                  <a:cubicBezTo>
                    <a:pt x="8657" y="50293"/>
                    <a:pt x="6645" y="49602"/>
                    <a:pt x="6645" y="48757"/>
                  </a:cubicBezTo>
                  <a:cubicBezTo>
                    <a:pt x="6645" y="47995"/>
                    <a:pt x="8240" y="47364"/>
                    <a:pt x="10324" y="47233"/>
                  </a:cubicBezTo>
                  <a:lnTo>
                    <a:pt x="10324" y="47471"/>
                  </a:lnTo>
                  <a:cubicBezTo>
                    <a:pt x="8978" y="47590"/>
                    <a:pt x="7895" y="48031"/>
                    <a:pt x="7895" y="48554"/>
                  </a:cubicBezTo>
                  <a:cubicBezTo>
                    <a:pt x="7895" y="49162"/>
                    <a:pt x="9347" y="49662"/>
                    <a:pt x="11133" y="49662"/>
                  </a:cubicBezTo>
                  <a:cubicBezTo>
                    <a:pt x="12907" y="49662"/>
                    <a:pt x="14336" y="49162"/>
                    <a:pt x="14336" y="48554"/>
                  </a:cubicBezTo>
                  <a:cubicBezTo>
                    <a:pt x="14336" y="48007"/>
                    <a:pt x="13145" y="47554"/>
                    <a:pt x="11657" y="47459"/>
                  </a:cubicBezTo>
                  <a:lnTo>
                    <a:pt x="11657" y="47221"/>
                  </a:lnTo>
                  <a:close/>
                  <a:moveTo>
                    <a:pt x="10990" y="1"/>
                  </a:moveTo>
                  <a:cubicBezTo>
                    <a:pt x="10062" y="1"/>
                    <a:pt x="9312" y="763"/>
                    <a:pt x="9312" y="1692"/>
                  </a:cubicBezTo>
                  <a:cubicBezTo>
                    <a:pt x="9312" y="2430"/>
                    <a:pt x="9728" y="3061"/>
                    <a:pt x="10466" y="3287"/>
                  </a:cubicBezTo>
                  <a:lnTo>
                    <a:pt x="10466" y="8109"/>
                  </a:lnTo>
                  <a:cubicBezTo>
                    <a:pt x="4513" y="8395"/>
                    <a:pt x="1" y="13205"/>
                    <a:pt x="1" y="19098"/>
                  </a:cubicBezTo>
                  <a:cubicBezTo>
                    <a:pt x="1" y="24956"/>
                    <a:pt x="4513" y="29731"/>
                    <a:pt x="10324" y="30088"/>
                  </a:cubicBezTo>
                  <a:lnTo>
                    <a:pt x="10324" y="46911"/>
                  </a:lnTo>
                  <a:cubicBezTo>
                    <a:pt x="6895" y="47042"/>
                    <a:pt x="4454" y="48007"/>
                    <a:pt x="4454" y="49185"/>
                  </a:cubicBezTo>
                  <a:cubicBezTo>
                    <a:pt x="4454" y="50459"/>
                    <a:pt x="7442" y="51483"/>
                    <a:pt x="11133" y="51483"/>
                  </a:cubicBezTo>
                  <a:cubicBezTo>
                    <a:pt x="14824" y="51483"/>
                    <a:pt x="17813" y="50459"/>
                    <a:pt x="17813" y="49185"/>
                  </a:cubicBezTo>
                  <a:cubicBezTo>
                    <a:pt x="17813" y="47983"/>
                    <a:pt x="15086" y="46995"/>
                    <a:pt x="11657" y="46899"/>
                  </a:cubicBezTo>
                  <a:lnTo>
                    <a:pt x="11657" y="30088"/>
                  </a:lnTo>
                  <a:cubicBezTo>
                    <a:pt x="17467" y="29731"/>
                    <a:pt x="21980" y="24956"/>
                    <a:pt x="21980" y="19098"/>
                  </a:cubicBezTo>
                  <a:cubicBezTo>
                    <a:pt x="21980" y="13205"/>
                    <a:pt x="17313" y="8383"/>
                    <a:pt x="11514" y="8109"/>
                  </a:cubicBezTo>
                  <a:lnTo>
                    <a:pt x="11514" y="3287"/>
                  </a:lnTo>
                  <a:cubicBezTo>
                    <a:pt x="12110" y="3061"/>
                    <a:pt x="12669" y="2430"/>
                    <a:pt x="12669" y="1692"/>
                  </a:cubicBezTo>
                  <a:cubicBezTo>
                    <a:pt x="12669" y="763"/>
                    <a:pt x="11919" y="1"/>
                    <a:pt x="10990" y="1"/>
                  </a:cubicBezTo>
                  <a:close/>
                </a:path>
              </a:pathLst>
            </a:custGeom>
            <a:solidFill>
              <a:srgbClr val="69E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18"/>
            <p:cNvSpPr txBox="1"/>
            <p:nvPr/>
          </p:nvSpPr>
          <p:spPr>
            <a:xfrm>
              <a:off x="6453225" y="2144775"/>
              <a:ext cx="18846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Computing</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319" name="Google Shape;319;p18"/>
            <p:cNvSpPr txBox="1"/>
            <p:nvPr/>
          </p:nvSpPr>
          <p:spPr>
            <a:xfrm>
              <a:off x="6453225" y="2491624"/>
              <a:ext cx="2624030" cy="765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dirty="0">
                  <a:solidFill>
                    <a:srgbClr val="434343"/>
                  </a:solidFill>
                  <a:latin typeface="Roboto"/>
                  <a:ea typeface="Roboto"/>
                  <a:cs typeface="Roboto"/>
                  <a:sym typeface="Roboto"/>
                </a:rPr>
                <a:t>Subject Leader to work with teachers </a:t>
              </a:r>
              <a:r>
                <a:rPr lang="en-GB" sz="1200" dirty="0">
                  <a:solidFill>
                    <a:srgbClr val="434343"/>
                  </a:solidFill>
                  <a:latin typeface="Roboto"/>
                  <a:ea typeface="Roboto"/>
                  <a:cs typeface="Roboto"/>
                  <a:sym typeface="Roboto"/>
                </a:rPr>
                <a:t>to inspire ways of using all the technology we now have in school to be used most effectively. </a:t>
              </a:r>
              <a:endParaRPr sz="1200" dirty="0">
                <a:solidFill>
                  <a:srgbClr val="434343"/>
                </a:solidFill>
                <a:latin typeface="Roboto"/>
                <a:ea typeface="Roboto"/>
                <a:cs typeface="Roboto"/>
                <a:sym typeface="Roboto"/>
              </a:endParaRPr>
            </a:p>
          </p:txBody>
        </p:sp>
        <p:sp>
          <p:nvSpPr>
            <p:cNvPr id="320" name="Google Shape;320;p18"/>
            <p:cNvSpPr/>
            <p:nvPr/>
          </p:nvSpPr>
          <p:spPr>
            <a:xfrm>
              <a:off x="6578783" y="3676087"/>
              <a:ext cx="371814" cy="369302"/>
            </a:xfrm>
            <a:custGeom>
              <a:avLst/>
              <a:gdLst/>
              <a:ahLst/>
              <a:cxnLst/>
              <a:rect l="l" t="t" r="r" b="b"/>
              <a:pathLst>
                <a:path w="12729" h="12643" extrusionOk="0">
                  <a:moveTo>
                    <a:pt x="6365" y="2395"/>
                  </a:moveTo>
                  <a:cubicBezTo>
                    <a:pt x="7026" y="2395"/>
                    <a:pt x="7562" y="2962"/>
                    <a:pt x="7562" y="3655"/>
                  </a:cubicBezTo>
                  <a:cubicBezTo>
                    <a:pt x="7562" y="4348"/>
                    <a:pt x="7026" y="4884"/>
                    <a:pt x="6365" y="4884"/>
                  </a:cubicBezTo>
                  <a:cubicBezTo>
                    <a:pt x="5672" y="4884"/>
                    <a:pt x="5136" y="4348"/>
                    <a:pt x="5136" y="3655"/>
                  </a:cubicBezTo>
                  <a:cubicBezTo>
                    <a:pt x="5073" y="2962"/>
                    <a:pt x="5672" y="2395"/>
                    <a:pt x="6365" y="2395"/>
                  </a:cubicBezTo>
                  <a:close/>
                  <a:moveTo>
                    <a:pt x="6806" y="5640"/>
                  </a:moveTo>
                  <a:lnTo>
                    <a:pt x="8349" y="8192"/>
                  </a:lnTo>
                  <a:lnTo>
                    <a:pt x="7530" y="8192"/>
                  </a:lnTo>
                  <a:cubicBezTo>
                    <a:pt x="7373" y="7719"/>
                    <a:pt x="6900" y="7373"/>
                    <a:pt x="6333" y="7373"/>
                  </a:cubicBezTo>
                  <a:cubicBezTo>
                    <a:pt x="5798" y="7373"/>
                    <a:pt x="5357" y="7719"/>
                    <a:pt x="5167" y="8192"/>
                  </a:cubicBezTo>
                  <a:lnTo>
                    <a:pt x="4285" y="8192"/>
                  </a:lnTo>
                  <a:lnTo>
                    <a:pt x="5829" y="5640"/>
                  </a:lnTo>
                  <a:cubicBezTo>
                    <a:pt x="5987" y="5671"/>
                    <a:pt x="6144" y="5734"/>
                    <a:pt x="6365" y="5734"/>
                  </a:cubicBezTo>
                  <a:cubicBezTo>
                    <a:pt x="6491" y="5734"/>
                    <a:pt x="6680" y="5671"/>
                    <a:pt x="6806" y="5640"/>
                  </a:cubicBezTo>
                  <a:close/>
                  <a:moveTo>
                    <a:pt x="6365" y="8192"/>
                  </a:moveTo>
                  <a:cubicBezTo>
                    <a:pt x="6585" y="8192"/>
                    <a:pt x="6743" y="8412"/>
                    <a:pt x="6743" y="8633"/>
                  </a:cubicBezTo>
                  <a:cubicBezTo>
                    <a:pt x="6743" y="8822"/>
                    <a:pt x="6585" y="9042"/>
                    <a:pt x="6365" y="9042"/>
                  </a:cubicBezTo>
                  <a:cubicBezTo>
                    <a:pt x="6113" y="9042"/>
                    <a:pt x="5955" y="8822"/>
                    <a:pt x="5955" y="8633"/>
                  </a:cubicBezTo>
                  <a:cubicBezTo>
                    <a:pt x="5955" y="8412"/>
                    <a:pt x="6144" y="8255"/>
                    <a:pt x="6365" y="8192"/>
                  </a:cubicBezTo>
                  <a:close/>
                  <a:moveTo>
                    <a:pt x="6428" y="0"/>
                  </a:moveTo>
                  <a:cubicBezTo>
                    <a:pt x="5766" y="0"/>
                    <a:pt x="5199" y="568"/>
                    <a:pt x="5199" y="1229"/>
                  </a:cubicBezTo>
                  <a:lnTo>
                    <a:pt x="5199" y="2080"/>
                  </a:lnTo>
                  <a:cubicBezTo>
                    <a:pt x="4695" y="2489"/>
                    <a:pt x="4380" y="3025"/>
                    <a:pt x="4380" y="3718"/>
                  </a:cubicBezTo>
                  <a:cubicBezTo>
                    <a:pt x="4380" y="4065"/>
                    <a:pt x="4443" y="4380"/>
                    <a:pt x="4600" y="4695"/>
                  </a:cubicBezTo>
                  <a:lnTo>
                    <a:pt x="2458" y="8286"/>
                  </a:lnTo>
                  <a:lnTo>
                    <a:pt x="505" y="8286"/>
                  </a:lnTo>
                  <a:cubicBezTo>
                    <a:pt x="284" y="8286"/>
                    <a:pt x="95" y="8475"/>
                    <a:pt x="95" y="8664"/>
                  </a:cubicBezTo>
                  <a:cubicBezTo>
                    <a:pt x="1" y="8822"/>
                    <a:pt x="190" y="9042"/>
                    <a:pt x="410" y="9042"/>
                  </a:cubicBezTo>
                  <a:lnTo>
                    <a:pt x="1859" y="9042"/>
                  </a:lnTo>
                  <a:cubicBezTo>
                    <a:pt x="1261" y="9987"/>
                    <a:pt x="631" y="10775"/>
                    <a:pt x="631" y="11437"/>
                  </a:cubicBezTo>
                  <a:cubicBezTo>
                    <a:pt x="631" y="12108"/>
                    <a:pt x="1021" y="12642"/>
                    <a:pt x="1366" y="12642"/>
                  </a:cubicBezTo>
                  <a:cubicBezTo>
                    <a:pt x="1491" y="12642"/>
                    <a:pt x="1610" y="12572"/>
                    <a:pt x="1702" y="12413"/>
                  </a:cubicBezTo>
                  <a:lnTo>
                    <a:pt x="3781" y="9074"/>
                  </a:lnTo>
                  <a:lnTo>
                    <a:pt x="5167" y="9074"/>
                  </a:lnTo>
                  <a:cubicBezTo>
                    <a:pt x="5325" y="9546"/>
                    <a:pt x="5798" y="9893"/>
                    <a:pt x="6333" y="9893"/>
                  </a:cubicBezTo>
                  <a:cubicBezTo>
                    <a:pt x="6900" y="9893"/>
                    <a:pt x="7341" y="9546"/>
                    <a:pt x="7530" y="9074"/>
                  </a:cubicBezTo>
                  <a:lnTo>
                    <a:pt x="8854" y="9074"/>
                  </a:lnTo>
                  <a:lnTo>
                    <a:pt x="10964" y="12413"/>
                  </a:lnTo>
                  <a:cubicBezTo>
                    <a:pt x="11056" y="12572"/>
                    <a:pt x="11173" y="12642"/>
                    <a:pt x="11295" y="12642"/>
                  </a:cubicBezTo>
                  <a:cubicBezTo>
                    <a:pt x="11630" y="12642"/>
                    <a:pt x="12004" y="12108"/>
                    <a:pt x="12004" y="11437"/>
                  </a:cubicBezTo>
                  <a:cubicBezTo>
                    <a:pt x="12004" y="10775"/>
                    <a:pt x="11374" y="9987"/>
                    <a:pt x="10807" y="9042"/>
                  </a:cubicBezTo>
                  <a:lnTo>
                    <a:pt x="12288" y="9042"/>
                  </a:lnTo>
                  <a:cubicBezTo>
                    <a:pt x="12540" y="9042"/>
                    <a:pt x="12729" y="8822"/>
                    <a:pt x="12729" y="8633"/>
                  </a:cubicBezTo>
                  <a:cubicBezTo>
                    <a:pt x="12729" y="8412"/>
                    <a:pt x="12540" y="8255"/>
                    <a:pt x="12288" y="8255"/>
                  </a:cubicBezTo>
                  <a:lnTo>
                    <a:pt x="10334" y="8255"/>
                  </a:lnTo>
                  <a:lnTo>
                    <a:pt x="8192" y="4695"/>
                  </a:lnTo>
                  <a:cubicBezTo>
                    <a:pt x="8349" y="4380"/>
                    <a:pt x="8475" y="4065"/>
                    <a:pt x="8475" y="3718"/>
                  </a:cubicBezTo>
                  <a:cubicBezTo>
                    <a:pt x="8475" y="3056"/>
                    <a:pt x="8160" y="2458"/>
                    <a:pt x="7656" y="2080"/>
                  </a:cubicBezTo>
                  <a:lnTo>
                    <a:pt x="7656" y="1229"/>
                  </a:lnTo>
                  <a:cubicBezTo>
                    <a:pt x="7656" y="568"/>
                    <a:pt x="7089" y="0"/>
                    <a:pt x="642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321" name="Google Shape;321;p18"/>
          <p:cNvGrpSpPr/>
          <p:nvPr/>
        </p:nvGrpSpPr>
        <p:grpSpPr>
          <a:xfrm>
            <a:off x="2153300" y="802825"/>
            <a:ext cx="1884600" cy="2647107"/>
            <a:chOff x="2153300" y="802825"/>
            <a:chExt cx="1884600" cy="2647107"/>
          </a:xfrm>
        </p:grpSpPr>
        <p:sp>
          <p:nvSpPr>
            <p:cNvPr id="322" name="Google Shape;322;p18"/>
            <p:cNvSpPr/>
            <p:nvPr/>
          </p:nvSpPr>
          <p:spPr>
            <a:xfrm>
              <a:off x="3415005" y="1990875"/>
              <a:ext cx="622885" cy="1459057"/>
            </a:xfrm>
            <a:custGeom>
              <a:avLst/>
              <a:gdLst/>
              <a:ahLst/>
              <a:cxnLst/>
              <a:rect l="l" t="t" r="r" b="b"/>
              <a:pathLst>
                <a:path w="21979" h="51484" extrusionOk="0">
                  <a:moveTo>
                    <a:pt x="11037" y="9431"/>
                  </a:moveTo>
                  <a:cubicBezTo>
                    <a:pt x="16359" y="9431"/>
                    <a:pt x="20693" y="13764"/>
                    <a:pt x="20693" y="19086"/>
                  </a:cubicBezTo>
                  <a:cubicBezTo>
                    <a:pt x="20693" y="24420"/>
                    <a:pt x="16359" y="28754"/>
                    <a:pt x="11037" y="28754"/>
                  </a:cubicBezTo>
                  <a:cubicBezTo>
                    <a:pt x="5703" y="28754"/>
                    <a:pt x="1381" y="24420"/>
                    <a:pt x="1381" y="19086"/>
                  </a:cubicBezTo>
                  <a:cubicBezTo>
                    <a:pt x="1381" y="13764"/>
                    <a:pt x="5703" y="9431"/>
                    <a:pt x="11037" y="9431"/>
                  </a:cubicBezTo>
                  <a:close/>
                  <a:moveTo>
                    <a:pt x="11656" y="47209"/>
                  </a:moveTo>
                  <a:cubicBezTo>
                    <a:pt x="13895" y="47304"/>
                    <a:pt x="15633" y="47959"/>
                    <a:pt x="15633" y="48745"/>
                  </a:cubicBezTo>
                  <a:cubicBezTo>
                    <a:pt x="15633" y="49602"/>
                    <a:pt x="13645" y="50293"/>
                    <a:pt x="11156" y="50293"/>
                  </a:cubicBezTo>
                  <a:cubicBezTo>
                    <a:pt x="8680" y="50293"/>
                    <a:pt x="6644" y="49602"/>
                    <a:pt x="6644" y="48745"/>
                  </a:cubicBezTo>
                  <a:cubicBezTo>
                    <a:pt x="6644" y="47983"/>
                    <a:pt x="8239" y="47352"/>
                    <a:pt x="10323" y="47221"/>
                  </a:cubicBezTo>
                  <a:lnTo>
                    <a:pt x="10323" y="47471"/>
                  </a:lnTo>
                  <a:cubicBezTo>
                    <a:pt x="8977" y="47602"/>
                    <a:pt x="7930" y="48031"/>
                    <a:pt x="7930" y="48542"/>
                  </a:cubicBezTo>
                  <a:cubicBezTo>
                    <a:pt x="7930" y="49162"/>
                    <a:pt x="9382" y="49650"/>
                    <a:pt x="11156" y="49650"/>
                  </a:cubicBezTo>
                  <a:cubicBezTo>
                    <a:pt x="12942" y="49650"/>
                    <a:pt x="14359" y="49162"/>
                    <a:pt x="14359" y="48542"/>
                  </a:cubicBezTo>
                  <a:cubicBezTo>
                    <a:pt x="14359" y="47995"/>
                    <a:pt x="13145" y="47542"/>
                    <a:pt x="11656" y="47447"/>
                  </a:cubicBezTo>
                  <a:lnTo>
                    <a:pt x="11656" y="47209"/>
                  </a:lnTo>
                  <a:close/>
                  <a:moveTo>
                    <a:pt x="11013" y="1"/>
                  </a:moveTo>
                  <a:cubicBezTo>
                    <a:pt x="10085" y="1"/>
                    <a:pt x="9323" y="751"/>
                    <a:pt x="9323" y="1680"/>
                  </a:cubicBezTo>
                  <a:cubicBezTo>
                    <a:pt x="9323" y="2430"/>
                    <a:pt x="9716" y="3049"/>
                    <a:pt x="10466" y="3275"/>
                  </a:cubicBezTo>
                  <a:lnTo>
                    <a:pt x="10466" y="8097"/>
                  </a:lnTo>
                  <a:cubicBezTo>
                    <a:pt x="4656" y="8383"/>
                    <a:pt x="0" y="13193"/>
                    <a:pt x="0" y="19086"/>
                  </a:cubicBezTo>
                  <a:cubicBezTo>
                    <a:pt x="0" y="24944"/>
                    <a:pt x="4513" y="29731"/>
                    <a:pt x="10311" y="30076"/>
                  </a:cubicBezTo>
                  <a:lnTo>
                    <a:pt x="10311" y="46899"/>
                  </a:lnTo>
                  <a:cubicBezTo>
                    <a:pt x="7037" y="47042"/>
                    <a:pt x="4465" y="48007"/>
                    <a:pt x="4465" y="49185"/>
                  </a:cubicBezTo>
                  <a:cubicBezTo>
                    <a:pt x="4465" y="50447"/>
                    <a:pt x="7465" y="51483"/>
                    <a:pt x="11156" y="51483"/>
                  </a:cubicBezTo>
                  <a:cubicBezTo>
                    <a:pt x="14847" y="51483"/>
                    <a:pt x="17824" y="50447"/>
                    <a:pt x="17824" y="49185"/>
                  </a:cubicBezTo>
                  <a:cubicBezTo>
                    <a:pt x="17824" y="47971"/>
                    <a:pt x="15073" y="46983"/>
                    <a:pt x="11656" y="46888"/>
                  </a:cubicBezTo>
                  <a:lnTo>
                    <a:pt x="11656" y="30076"/>
                  </a:lnTo>
                  <a:cubicBezTo>
                    <a:pt x="17467" y="29731"/>
                    <a:pt x="21979" y="24944"/>
                    <a:pt x="21979" y="19086"/>
                  </a:cubicBezTo>
                  <a:cubicBezTo>
                    <a:pt x="21979" y="13193"/>
                    <a:pt x="17312" y="8383"/>
                    <a:pt x="11514" y="8097"/>
                  </a:cubicBezTo>
                  <a:lnTo>
                    <a:pt x="11514" y="3275"/>
                  </a:lnTo>
                  <a:cubicBezTo>
                    <a:pt x="12252" y="3049"/>
                    <a:pt x="12680" y="2430"/>
                    <a:pt x="12680" y="1680"/>
                  </a:cubicBezTo>
                  <a:cubicBezTo>
                    <a:pt x="12680" y="751"/>
                    <a:pt x="11942" y="1"/>
                    <a:pt x="11013" y="1"/>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18"/>
            <p:cNvSpPr txBox="1"/>
            <p:nvPr/>
          </p:nvSpPr>
          <p:spPr>
            <a:xfrm>
              <a:off x="2153300" y="802825"/>
              <a:ext cx="1884600"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PE</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324" name="Google Shape;324;p18"/>
            <p:cNvSpPr txBox="1"/>
            <p:nvPr/>
          </p:nvSpPr>
          <p:spPr>
            <a:xfrm>
              <a:off x="2153300" y="1149674"/>
              <a:ext cx="1884600" cy="7650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 sz="1200" dirty="0">
                  <a:solidFill>
                    <a:srgbClr val="434343"/>
                  </a:solidFill>
                  <a:latin typeface="Roboto"/>
                  <a:ea typeface="Roboto"/>
                  <a:cs typeface="Roboto"/>
                  <a:sym typeface="Roboto"/>
                </a:rPr>
                <a:t>Assessment and Impact to be developed further with the use of PE Passport by </a:t>
              </a:r>
              <a:r>
                <a:rPr lang="en-GB" sz="1200" dirty="0">
                  <a:solidFill>
                    <a:srgbClr val="434343"/>
                  </a:solidFill>
                  <a:latin typeface="Roboto"/>
                  <a:ea typeface="Roboto"/>
                  <a:cs typeface="Roboto"/>
                  <a:sym typeface="Roboto"/>
                </a:rPr>
                <a:t>all classes</a:t>
              </a:r>
              <a:endParaRPr sz="1200" dirty="0">
                <a:solidFill>
                  <a:srgbClr val="434343"/>
                </a:solidFill>
                <a:latin typeface="Roboto"/>
                <a:ea typeface="Roboto"/>
                <a:cs typeface="Roboto"/>
                <a:sym typeface="Roboto"/>
              </a:endParaRPr>
            </a:p>
          </p:txBody>
        </p:sp>
        <p:sp>
          <p:nvSpPr>
            <p:cNvPr id="325" name="Google Shape;325;p18"/>
            <p:cNvSpPr/>
            <p:nvPr/>
          </p:nvSpPr>
          <p:spPr>
            <a:xfrm>
              <a:off x="3545150" y="2349994"/>
              <a:ext cx="362613" cy="371902"/>
            </a:xfrm>
            <a:custGeom>
              <a:avLst/>
              <a:gdLst/>
              <a:ahLst/>
              <a:cxnLst/>
              <a:rect l="l" t="t" r="r" b="b"/>
              <a:pathLst>
                <a:path w="12414" h="12732" extrusionOk="0">
                  <a:moveTo>
                    <a:pt x="11965" y="0"/>
                  </a:moveTo>
                  <a:cubicBezTo>
                    <a:pt x="11946" y="0"/>
                    <a:pt x="11928" y="1"/>
                    <a:pt x="11910" y="4"/>
                  </a:cubicBezTo>
                  <a:lnTo>
                    <a:pt x="4474" y="1642"/>
                  </a:lnTo>
                  <a:cubicBezTo>
                    <a:pt x="4254" y="1705"/>
                    <a:pt x="4128" y="1862"/>
                    <a:pt x="4128" y="2051"/>
                  </a:cubicBezTo>
                  <a:lnTo>
                    <a:pt x="4128" y="9108"/>
                  </a:lnTo>
                  <a:cubicBezTo>
                    <a:pt x="3718" y="8793"/>
                    <a:pt x="3120" y="8541"/>
                    <a:pt x="2490" y="8541"/>
                  </a:cubicBezTo>
                  <a:cubicBezTo>
                    <a:pt x="1103" y="8541"/>
                    <a:pt x="1" y="9486"/>
                    <a:pt x="1" y="10652"/>
                  </a:cubicBezTo>
                  <a:cubicBezTo>
                    <a:pt x="1" y="11786"/>
                    <a:pt x="1103" y="12731"/>
                    <a:pt x="2490" y="12731"/>
                  </a:cubicBezTo>
                  <a:cubicBezTo>
                    <a:pt x="3876" y="12731"/>
                    <a:pt x="4979" y="11786"/>
                    <a:pt x="4979" y="10652"/>
                  </a:cubicBezTo>
                  <a:lnTo>
                    <a:pt x="4979" y="4887"/>
                  </a:lnTo>
                  <a:lnTo>
                    <a:pt x="11595" y="3438"/>
                  </a:lnTo>
                  <a:lnTo>
                    <a:pt x="11595" y="7502"/>
                  </a:lnTo>
                  <a:cubicBezTo>
                    <a:pt x="11154" y="7187"/>
                    <a:pt x="10555" y="6935"/>
                    <a:pt x="9925" y="6935"/>
                  </a:cubicBezTo>
                  <a:cubicBezTo>
                    <a:pt x="8570" y="6935"/>
                    <a:pt x="7467" y="7880"/>
                    <a:pt x="7467" y="9014"/>
                  </a:cubicBezTo>
                  <a:cubicBezTo>
                    <a:pt x="7467" y="10180"/>
                    <a:pt x="8570" y="11125"/>
                    <a:pt x="9925" y="11125"/>
                  </a:cubicBezTo>
                  <a:cubicBezTo>
                    <a:pt x="11311" y="11125"/>
                    <a:pt x="12414" y="10180"/>
                    <a:pt x="12414" y="9014"/>
                  </a:cubicBezTo>
                  <a:lnTo>
                    <a:pt x="12414" y="445"/>
                  </a:lnTo>
                  <a:cubicBezTo>
                    <a:pt x="12414" y="182"/>
                    <a:pt x="12197" y="0"/>
                    <a:pt x="11965"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8" name="Google Shape;167;p15">
            <a:extLst>
              <a:ext uri="{FF2B5EF4-FFF2-40B4-BE49-F238E27FC236}">
                <a16:creationId xmlns:a16="http://schemas.microsoft.com/office/drawing/2014/main" id="{C41B3834-B89A-4264-A79C-89C5E9CE0322}"/>
              </a:ext>
            </a:extLst>
          </p:cNvPr>
          <p:cNvSpPr txBox="1">
            <a:spLocks noGrp="1"/>
          </p:cNvSpPr>
          <p:nvPr>
            <p:ph type="title"/>
          </p:nvPr>
        </p:nvSpPr>
        <p:spPr>
          <a:xfrm>
            <a:off x="658986" y="305790"/>
            <a:ext cx="7723500" cy="481200"/>
          </a:xfrm>
          <a:prstGeom prst="rect">
            <a:avLst/>
          </a:prstGeom>
          <a:solidFill>
            <a:srgbClr val="869FB2"/>
          </a:solidFill>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GB" dirty="0"/>
              <a:t>Going forwards with our Curriculum</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76"/>
        <p:cNvGrpSpPr/>
        <p:nvPr/>
      </p:nvGrpSpPr>
      <p:grpSpPr>
        <a:xfrm>
          <a:off x="0" y="0"/>
          <a:ext cx="0" cy="0"/>
          <a:chOff x="0" y="0"/>
          <a:chExt cx="0" cy="0"/>
        </a:xfrm>
      </p:grpSpPr>
      <p:grpSp>
        <p:nvGrpSpPr>
          <p:cNvPr id="877" name="Google Shape;877;p29"/>
          <p:cNvGrpSpPr/>
          <p:nvPr/>
        </p:nvGrpSpPr>
        <p:grpSpPr>
          <a:xfrm>
            <a:off x="2883625" y="0"/>
            <a:ext cx="3376739" cy="3744638"/>
            <a:chOff x="2883625" y="0"/>
            <a:chExt cx="3376739" cy="3744638"/>
          </a:xfrm>
        </p:grpSpPr>
        <p:sp>
          <p:nvSpPr>
            <p:cNvPr id="878" name="Google Shape;878;p29"/>
            <p:cNvSpPr/>
            <p:nvPr/>
          </p:nvSpPr>
          <p:spPr>
            <a:xfrm>
              <a:off x="2883625" y="0"/>
              <a:ext cx="3376739" cy="3744638"/>
            </a:xfrm>
            <a:custGeom>
              <a:avLst/>
              <a:gdLst/>
              <a:ahLst/>
              <a:cxnLst/>
              <a:rect l="l" t="t" r="r" b="b"/>
              <a:pathLst>
                <a:path w="128957" h="143007" extrusionOk="0">
                  <a:moveTo>
                    <a:pt x="51650" y="1"/>
                  </a:moveTo>
                  <a:lnTo>
                    <a:pt x="51650" y="12633"/>
                  </a:lnTo>
                  <a:cubicBezTo>
                    <a:pt x="51650" y="14181"/>
                    <a:pt x="50590" y="15527"/>
                    <a:pt x="49090" y="15896"/>
                  </a:cubicBezTo>
                  <a:cubicBezTo>
                    <a:pt x="45780" y="16705"/>
                    <a:pt x="42541" y="17777"/>
                    <a:pt x="39374" y="19122"/>
                  </a:cubicBezTo>
                  <a:cubicBezTo>
                    <a:pt x="31707" y="22373"/>
                    <a:pt x="24801" y="27016"/>
                    <a:pt x="18884" y="32934"/>
                  </a:cubicBezTo>
                  <a:cubicBezTo>
                    <a:pt x="12966" y="38851"/>
                    <a:pt x="8311" y="45757"/>
                    <a:pt x="5072" y="53436"/>
                  </a:cubicBezTo>
                  <a:cubicBezTo>
                    <a:pt x="1703" y="61389"/>
                    <a:pt x="0" y="69831"/>
                    <a:pt x="0" y="78534"/>
                  </a:cubicBezTo>
                  <a:cubicBezTo>
                    <a:pt x="0" y="87238"/>
                    <a:pt x="1703" y="95679"/>
                    <a:pt x="5072" y="103633"/>
                  </a:cubicBezTo>
                  <a:cubicBezTo>
                    <a:pt x="8311" y="111312"/>
                    <a:pt x="12966" y="118206"/>
                    <a:pt x="18884" y="124123"/>
                  </a:cubicBezTo>
                  <a:cubicBezTo>
                    <a:pt x="24801" y="130041"/>
                    <a:pt x="31707" y="134696"/>
                    <a:pt x="39374" y="137946"/>
                  </a:cubicBezTo>
                  <a:cubicBezTo>
                    <a:pt x="47328" y="141304"/>
                    <a:pt x="55781" y="143007"/>
                    <a:pt x="64485" y="143007"/>
                  </a:cubicBezTo>
                  <a:cubicBezTo>
                    <a:pt x="73188" y="143007"/>
                    <a:pt x="81630" y="141304"/>
                    <a:pt x="89583" y="137946"/>
                  </a:cubicBezTo>
                  <a:cubicBezTo>
                    <a:pt x="97263" y="134696"/>
                    <a:pt x="104156" y="130041"/>
                    <a:pt x="110074" y="124123"/>
                  </a:cubicBezTo>
                  <a:cubicBezTo>
                    <a:pt x="115991" y="118206"/>
                    <a:pt x="120646" y="111312"/>
                    <a:pt x="123897" y="103633"/>
                  </a:cubicBezTo>
                  <a:cubicBezTo>
                    <a:pt x="127254" y="95679"/>
                    <a:pt x="128957" y="87238"/>
                    <a:pt x="128957" y="78534"/>
                  </a:cubicBezTo>
                  <a:cubicBezTo>
                    <a:pt x="128957" y="69831"/>
                    <a:pt x="127254" y="61377"/>
                    <a:pt x="123885" y="53436"/>
                  </a:cubicBezTo>
                  <a:cubicBezTo>
                    <a:pt x="120646" y="45757"/>
                    <a:pt x="115991" y="38851"/>
                    <a:pt x="110074" y="32934"/>
                  </a:cubicBezTo>
                  <a:cubicBezTo>
                    <a:pt x="104156" y="27016"/>
                    <a:pt x="97263" y="22373"/>
                    <a:pt x="89583" y="19122"/>
                  </a:cubicBezTo>
                  <a:cubicBezTo>
                    <a:pt x="86416" y="17777"/>
                    <a:pt x="83177" y="16705"/>
                    <a:pt x="79868" y="15896"/>
                  </a:cubicBezTo>
                  <a:cubicBezTo>
                    <a:pt x="78367" y="15527"/>
                    <a:pt x="77308" y="14181"/>
                    <a:pt x="77308" y="12633"/>
                  </a:cubicBezTo>
                  <a:lnTo>
                    <a:pt x="77308" y="1"/>
                  </a:lnTo>
                  <a:lnTo>
                    <a:pt x="67164" y="1"/>
                  </a:lnTo>
                  <a:lnTo>
                    <a:pt x="67164" y="14110"/>
                  </a:lnTo>
                  <a:lnTo>
                    <a:pt x="67164" y="19122"/>
                  </a:lnTo>
                  <a:cubicBezTo>
                    <a:pt x="67164" y="21944"/>
                    <a:pt x="69247" y="24325"/>
                    <a:pt x="72033" y="24718"/>
                  </a:cubicBezTo>
                  <a:cubicBezTo>
                    <a:pt x="98322" y="28385"/>
                    <a:pt x="118634" y="50924"/>
                    <a:pt x="118813" y="78165"/>
                  </a:cubicBezTo>
                  <a:cubicBezTo>
                    <a:pt x="119015" y="108348"/>
                    <a:pt x="94786" y="132803"/>
                    <a:pt x="64604" y="132874"/>
                  </a:cubicBezTo>
                  <a:cubicBezTo>
                    <a:pt x="64567" y="132874"/>
                    <a:pt x="64531" y="132874"/>
                    <a:pt x="64494" y="132874"/>
                  </a:cubicBezTo>
                  <a:cubicBezTo>
                    <a:pt x="34529" y="132874"/>
                    <a:pt x="10145" y="108502"/>
                    <a:pt x="10145" y="78534"/>
                  </a:cubicBezTo>
                  <a:cubicBezTo>
                    <a:pt x="10145" y="51126"/>
                    <a:pt x="30540" y="28385"/>
                    <a:pt x="56948" y="24706"/>
                  </a:cubicBezTo>
                  <a:cubicBezTo>
                    <a:pt x="59734" y="24325"/>
                    <a:pt x="61794" y="21932"/>
                    <a:pt x="61794" y="19122"/>
                  </a:cubicBezTo>
                  <a:lnTo>
                    <a:pt x="61794" y="14110"/>
                  </a:lnTo>
                  <a:lnTo>
                    <a:pt x="617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29"/>
            <p:cNvSpPr/>
            <p:nvPr/>
          </p:nvSpPr>
          <p:spPr>
            <a:xfrm>
              <a:off x="3010837" y="0"/>
              <a:ext cx="3122352" cy="3617432"/>
            </a:xfrm>
            <a:custGeom>
              <a:avLst/>
              <a:gdLst/>
              <a:ahLst/>
              <a:cxnLst/>
              <a:rect l="l" t="t" r="r" b="b"/>
              <a:pathLst>
                <a:path w="119242" h="138149" extrusionOk="0">
                  <a:moveTo>
                    <a:pt x="67163" y="1"/>
                  </a:moveTo>
                  <a:lnTo>
                    <a:pt x="67163" y="2870"/>
                  </a:lnTo>
                  <a:lnTo>
                    <a:pt x="67592" y="2870"/>
                  </a:lnTo>
                  <a:lnTo>
                    <a:pt x="67592" y="1"/>
                  </a:lnTo>
                  <a:close/>
                  <a:moveTo>
                    <a:pt x="51649" y="1"/>
                  </a:moveTo>
                  <a:lnTo>
                    <a:pt x="51649" y="4263"/>
                  </a:lnTo>
                  <a:lnTo>
                    <a:pt x="52078" y="4263"/>
                  </a:lnTo>
                  <a:lnTo>
                    <a:pt x="52078" y="1"/>
                  </a:lnTo>
                  <a:close/>
                  <a:moveTo>
                    <a:pt x="67163" y="7145"/>
                  </a:moveTo>
                  <a:lnTo>
                    <a:pt x="67163" y="11407"/>
                  </a:lnTo>
                  <a:lnTo>
                    <a:pt x="67592" y="11407"/>
                  </a:lnTo>
                  <a:lnTo>
                    <a:pt x="67592" y="7145"/>
                  </a:lnTo>
                  <a:close/>
                  <a:moveTo>
                    <a:pt x="51649" y="8538"/>
                  </a:moveTo>
                  <a:lnTo>
                    <a:pt x="51649" y="12812"/>
                  </a:lnTo>
                  <a:lnTo>
                    <a:pt x="52078" y="12812"/>
                  </a:lnTo>
                  <a:lnTo>
                    <a:pt x="52078" y="8538"/>
                  </a:lnTo>
                  <a:close/>
                  <a:moveTo>
                    <a:pt x="67163" y="15681"/>
                  </a:moveTo>
                  <a:lnTo>
                    <a:pt x="67163" y="17563"/>
                  </a:lnTo>
                  <a:cubicBezTo>
                    <a:pt x="67163" y="18444"/>
                    <a:pt x="67616" y="19265"/>
                    <a:pt x="68366" y="19753"/>
                  </a:cubicBezTo>
                  <a:lnTo>
                    <a:pt x="68592" y="19396"/>
                  </a:lnTo>
                  <a:cubicBezTo>
                    <a:pt x="67961" y="18991"/>
                    <a:pt x="67592" y="18301"/>
                    <a:pt x="67592" y="17563"/>
                  </a:cubicBezTo>
                  <a:lnTo>
                    <a:pt x="67592" y="15681"/>
                  </a:lnTo>
                  <a:close/>
                  <a:moveTo>
                    <a:pt x="51649" y="17074"/>
                  </a:moveTo>
                  <a:lnTo>
                    <a:pt x="51649" y="17563"/>
                  </a:lnTo>
                  <a:cubicBezTo>
                    <a:pt x="51649" y="18634"/>
                    <a:pt x="50887" y="19539"/>
                    <a:pt x="49840" y="19706"/>
                  </a:cubicBezTo>
                  <a:cubicBezTo>
                    <a:pt x="49697" y="19730"/>
                    <a:pt x="49554" y="19753"/>
                    <a:pt x="49411" y="19777"/>
                  </a:cubicBezTo>
                  <a:lnTo>
                    <a:pt x="49483" y="20194"/>
                  </a:lnTo>
                  <a:cubicBezTo>
                    <a:pt x="49625" y="20170"/>
                    <a:pt x="49768" y="20146"/>
                    <a:pt x="49911" y="20122"/>
                  </a:cubicBezTo>
                  <a:cubicBezTo>
                    <a:pt x="51173" y="19920"/>
                    <a:pt x="52078" y="18837"/>
                    <a:pt x="52078" y="17563"/>
                  </a:cubicBezTo>
                  <a:lnTo>
                    <a:pt x="52078" y="17074"/>
                  </a:lnTo>
                  <a:close/>
                  <a:moveTo>
                    <a:pt x="72664" y="20337"/>
                  </a:moveTo>
                  <a:lnTo>
                    <a:pt x="72569" y="20753"/>
                  </a:lnTo>
                  <a:cubicBezTo>
                    <a:pt x="73950" y="21063"/>
                    <a:pt x="75331" y="21420"/>
                    <a:pt x="76676" y="21825"/>
                  </a:cubicBezTo>
                  <a:lnTo>
                    <a:pt x="76807" y="21420"/>
                  </a:lnTo>
                  <a:cubicBezTo>
                    <a:pt x="75438" y="21015"/>
                    <a:pt x="74045" y="20646"/>
                    <a:pt x="72664" y="20337"/>
                  </a:cubicBezTo>
                  <a:close/>
                  <a:moveTo>
                    <a:pt x="45220" y="20658"/>
                  </a:moveTo>
                  <a:cubicBezTo>
                    <a:pt x="43839" y="21003"/>
                    <a:pt x="42458" y="21396"/>
                    <a:pt x="41101" y="21837"/>
                  </a:cubicBezTo>
                  <a:lnTo>
                    <a:pt x="41231" y="22242"/>
                  </a:lnTo>
                  <a:cubicBezTo>
                    <a:pt x="42577" y="21813"/>
                    <a:pt x="43958" y="21408"/>
                    <a:pt x="45327" y="21075"/>
                  </a:cubicBezTo>
                  <a:lnTo>
                    <a:pt x="45220" y="20658"/>
                  </a:lnTo>
                  <a:close/>
                  <a:moveTo>
                    <a:pt x="80855" y="22801"/>
                  </a:moveTo>
                  <a:lnTo>
                    <a:pt x="80701" y="23194"/>
                  </a:lnTo>
                  <a:cubicBezTo>
                    <a:pt x="82022" y="23706"/>
                    <a:pt x="83344" y="24254"/>
                    <a:pt x="84618" y="24861"/>
                  </a:cubicBezTo>
                  <a:lnTo>
                    <a:pt x="84796" y="24468"/>
                  </a:lnTo>
                  <a:cubicBezTo>
                    <a:pt x="83511" y="23873"/>
                    <a:pt x="82189" y="23301"/>
                    <a:pt x="80855" y="22801"/>
                  </a:cubicBezTo>
                  <a:close/>
                  <a:moveTo>
                    <a:pt x="37076" y="23313"/>
                  </a:moveTo>
                  <a:cubicBezTo>
                    <a:pt x="35767" y="23849"/>
                    <a:pt x="34445" y="24444"/>
                    <a:pt x="33171" y="25075"/>
                  </a:cubicBezTo>
                  <a:lnTo>
                    <a:pt x="33361" y="25468"/>
                  </a:lnTo>
                  <a:cubicBezTo>
                    <a:pt x="34635" y="24837"/>
                    <a:pt x="35933" y="24242"/>
                    <a:pt x="37243" y="23706"/>
                  </a:cubicBezTo>
                  <a:lnTo>
                    <a:pt x="37076" y="23313"/>
                  </a:lnTo>
                  <a:close/>
                  <a:moveTo>
                    <a:pt x="88606" y="26421"/>
                  </a:moveTo>
                  <a:lnTo>
                    <a:pt x="88404" y="26790"/>
                  </a:lnTo>
                  <a:cubicBezTo>
                    <a:pt x="89630" y="27480"/>
                    <a:pt x="90857" y="28219"/>
                    <a:pt x="92035" y="28993"/>
                  </a:cubicBezTo>
                  <a:lnTo>
                    <a:pt x="92274" y="28635"/>
                  </a:lnTo>
                  <a:cubicBezTo>
                    <a:pt x="91083" y="27861"/>
                    <a:pt x="89857" y="27111"/>
                    <a:pt x="88606" y="26421"/>
                  </a:cubicBezTo>
                  <a:close/>
                  <a:moveTo>
                    <a:pt x="29409" y="27123"/>
                  </a:moveTo>
                  <a:cubicBezTo>
                    <a:pt x="28182" y="27838"/>
                    <a:pt x="26968" y="28623"/>
                    <a:pt x="25789" y="29421"/>
                  </a:cubicBezTo>
                  <a:lnTo>
                    <a:pt x="26039" y="29778"/>
                  </a:lnTo>
                  <a:cubicBezTo>
                    <a:pt x="27194" y="28981"/>
                    <a:pt x="28408" y="28207"/>
                    <a:pt x="29623" y="27492"/>
                  </a:cubicBezTo>
                  <a:lnTo>
                    <a:pt x="29409" y="27123"/>
                  </a:lnTo>
                  <a:close/>
                  <a:moveTo>
                    <a:pt x="95762" y="31112"/>
                  </a:moveTo>
                  <a:lnTo>
                    <a:pt x="95512" y="31445"/>
                  </a:lnTo>
                  <a:cubicBezTo>
                    <a:pt x="96631" y="32302"/>
                    <a:pt x="97739" y="33219"/>
                    <a:pt x="98798" y="34148"/>
                  </a:cubicBezTo>
                  <a:lnTo>
                    <a:pt x="99072" y="33826"/>
                  </a:lnTo>
                  <a:cubicBezTo>
                    <a:pt x="98012" y="32886"/>
                    <a:pt x="96893" y="31969"/>
                    <a:pt x="95762" y="31112"/>
                  </a:cubicBezTo>
                  <a:close/>
                  <a:moveTo>
                    <a:pt x="22360" y="31981"/>
                  </a:moveTo>
                  <a:cubicBezTo>
                    <a:pt x="21253" y="32874"/>
                    <a:pt x="20157" y="33815"/>
                    <a:pt x="19110" y="34779"/>
                  </a:cubicBezTo>
                  <a:lnTo>
                    <a:pt x="19407" y="35100"/>
                  </a:lnTo>
                  <a:cubicBezTo>
                    <a:pt x="20443" y="34136"/>
                    <a:pt x="21527" y="33207"/>
                    <a:pt x="22622" y="32314"/>
                  </a:cubicBezTo>
                  <a:lnTo>
                    <a:pt x="22360" y="31981"/>
                  </a:lnTo>
                  <a:close/>
                  <a:moveTo>
                    <a:pt x="102180" y="36779"/>
                  </a:moveTo>
                  <a:lnTo>
                    <a:pt x="101882" y="37077"/>
                  </a:lnTo>
                  <a:cubicBezTo>
                    <a:pt x="102870" y="38089"/>
                    <a:pt x="103835" y="39137"/>
                    <a:pt x="104751" y="40220"/>
                  </a:cubicBezTo>
                  <a:lnTo>
                    <a:pt x="105073" y="39946"/>
                  </a:lnTo>
                  <a:cubicBezTo>
                    <a:pt x="104156" y="38863"/>
                    <a:pt x="103180" y="37791"/>
                    <a:pt x="102180" y="36779"/>
                  </a:cubicBezTo>
                  <a:close/>
                  <a:moveTo>
                    <a:pt x="16074" y="37803"/>
                  </a:moveTo>
                  <a:cubicBezTo>
                    <a:pt x="15109" y="38839"/>
                    <a:pt x="14157" y="39934"/>
                    <a:pt x="13264" y="41030"/>
                  </a:cubicBezTo>
                  <a:lnTo>
                    <a:pt x="13597" y="41304"/>
                  </a:lnTo>
                  <a:cubicBezTo>
                    <a:pt x="14478" y="40208"/>
                    <a:pt x="15419" y="39125"/>
                    <a:pt x="16383" y="38101"/>
                  </a:cubicBezTo>
                  <a:lnTo>
                    <a:pt x="16074" y="37803"/>
                  </a:lnTo>
                  <a:close/>
                  <a:moveTo>
                    <a:pt x="107728" y="43304"/>
                  </a:moveTo>
                  <a:lnTo>
                    <a:pt x="107383" y="43554"/>
                  </a:lnTo>
                  <a:cubicBezTo>
                    <a:pt x="108216" y="44697"/>
                    <a:pt x="109026" y="45876"/>
                    <a:pt x="109776" y="47078"/>
                  </a:cubicBezTo>
                  <a:lnTo>
                    <a:pt x="110133" y="46852"/>
                  </a:lnTo>
                  <a:cubicBezTo>
                    <a:pt x="109383" y="45637"/>
                    <a:pt x="108573" y="44447"/>
                    <a:pt x="107728" y="43304"/>
                  </a:cubicBezTo>
                  <a:close/>
                  <a:moveTo>
                    <a:pt x="10692" y="44459"/>
                  </a:moveTo>
                  <a:cubicBezTo>
                    <a:pt x="9870" y="45626"/>
                    <a:pt x="9097" y="46828"/>
                    <a:pt x="8370" y="48054"/>
                  </a:cubicBezTo>
                  <a:lnTo>
                    <a:pt x="8727" y="48269"/>
                  </a:lnTo>
                  <a:cubicBezTo>
                    <a:pt x="9454" y="47054"/>
                    <a:pt x="10228" y="45864"/>
                    <a:pt x="11037" y="44697"/>
                  </a:cubicBezTo>
                  <a:lnTo>
                    <a:pt x="10692" y="44459"/>
                  </a:lnTo>
                  <a:close/>
                  <a:moveTo>
                    <a:pt x="112288" y="50555"/>
                  </a:moveTo>
                  <a:lnTo>
                    <a:pt x="111907" y="50757"/>
                  </a:lnTo>
                  <a:cubicBezTo>
                    <a:pt x="112574" y="52007"/>
                    <a:pt x="113205" y="53293"/>
                    <a:pt x="113776" y="54579"/>
                  </a:cubicBezTo>
                  <a:lnTo>
                    <a:pt x="114157" y="54412"/>
                  </a:lnTo>
                  <a:cubicBezTo>
                    <a:pt x="113586" y="53103"/>
                    <a:pt x="112955" y="51805"/>
                    <a:pt x="112288" y="50555"/>
                  </a:cubicBezTo>
                  <a:close/>
                  <a:moveTo>
                    <a:pt x="6310" y="51805"/>
                  </a:moveTo>
                  <a:cubicBezTo>
                    <a:pt x="5668" y="53079"/>
                    <a:pt x="5072" y="54389"/>
                    <a:pt x="4525" y="55698"/>
                  </a:cubicBezTo>
                  <a:lnTo>
                    <a:pt x="4917" y="55865"/>
                  </a:lnTo>
                  <a:cubicBezTo>
                    <a:pt x="5465" y="54555"/>
                    <a:pt x="6060" y="53257"/>
                    <a:pt x="6691" y="51995"/>
                  </a:cubicBezTo>
                  <a:lnTo>
                    <a:pt x="6310" y="51805"/>
                  </a:lnTo>
                  <a:close/>
                  <a:moveTo>
                    <a:pt x="115753" y="58389"/>
                  </a:moveTo>
                  <a:lnTo>
                    <a:pt x="115360" y="58532"/>
                  </a:lnTo>
                  <a:cubicBezTo>
                    <a:pt x="115836" y="59865"/>
                    <a:pt x="116265" y="61223"/>
                    <a:pt x="116646" y="62592"/>
                  </a:cubicBezTo>
                  <a:lnTo>
                    <a:pt x="117062" y="62473"/>
                  </a:lnTo>
                  <a:cubicBezTo>
                    <a:pt x="116669" y="61104"/>
                    <a:pt x="116241" y="59723"/>
                    <a:pt x="115753" y="58389"/>
                  </a:cubicBezTo>
                  <a:close/>
                  <a:moveTo>
                    <a:pt x="3024" y="59711"/>
                  </a:moveTo>
                  <a:cubicBezTo>
                    <a:pt x="2584" y="61056"/>
                    <a:pt x="2179" y="62437"/>
                    <a:pt x="1822" y="63818"/>
                  </a:cubicBezTo>
                  <a:lnTo>
                    <a:pt x="2239" y="63925"/>
                  </a:lnTo>
                  <a:cubicBezTo>
                    <a:pt x="2584" y="62556"/>
                    <a:pt x="2989" y="61187"/>
                    <a:pt x="3429" y="59842"/>
                  </a:cubicBezTo>
                  <a:lnTo>
                    <a:pt x="3024" y="59711"/>
                  </a:lnTo>
                  <a:close/>
                  <a:moveTo>
                    <a:pt x="118063" y="66640"/>
                  </a:moveTo>
                  <a:lnTo>
                    <a:pt x="117646" y="66723"/>
                  </a:lnTo>
                  <a:cubicBezTo>
                    <a:pt x="117920" y="68105"/>
                    <a:pt x="118158" y="69509"/>
                    <a:pt x="118336" y="70914"/>
                  </a:cubicBezTo>
                  <a:lnTo>
                    <a:pt x="118753" y="70867"/>
                  </a:lnTo>
                  <a:cubicBezTo>
                    <a:pt x="118574" y="69450"/>
                    <a:pt x="118336" y="68033"/>
                    <a:pt x="118063" y="66640"/>
                  </a:cubicBezTo>
                  <a:close/>
                  <a:moveTo>
                    <a:pt x="929" y="68009"/>
                  </a:moveTo>
                  <a:cubicBezTo>
                    <a:pt x="679" y="69402"/>
                    <a:pt x="476" y="70831"/>
                    <a:pt x="322" y="72248"/>
                  </a:cubicBezTo>
                  <a:lnTo>
                    <a:pt x="750" y="72295"/>
                  </a:lnTo>
                  <a:cubicBezTo>
                    <a:pt x="893" y="70891"/>
                    <a:pt x="1096" y="69474"/>
                    <a:pt x="1346" y="68081"/>
                  </a:cubicBezTo>
                  <a:lnTo>
                    <a:pt x="929" y="68009"/>
                  </a:lnTo>
                  <a:close/>
                  <a:moveTo>
                    <a:pt x="119146" y="75129"/>
                  </a:moveTo>
                  <a:lnTo>
                    <a:pt x="118717" y="75153"/>
                  </a:lnTo>
                  <a:cubicBezTo>
                    <a:pt x="118789" y="76272"/>
                    <a:pt x="118813" y="77403"/>
                    <a:pt x="118813" y="78534"/>
                  </a:cubicBezTo>
                  <a:cubicBezTo>
                    <a:pt x="118813" y="78820"/>
                    <a:pt x="118813" y="79106"/>
                    <a:pt x="118813" y="79404"/>
                  </a:cubicBezTo>
                  <a:lnTo>
                    <a:pt x="119241" y="79404"/>
                  </a:lnTo>
                  <a:cubicBezTo>
                    <a:pt x="119241" y="79118"/>
                    <a:pt x="119241" y="78820"/>
                    <a:pt x="119241" y="78534"/>
                  </a:cubicBezTo>
                  <a:cubicBezTo>
                    <a:pt x="119241" y="77403"/>
                    <a:pt x="119217" y="76248"/>
                    <a:pt x="119146" y="75129"/>
                  </a:cubicBezTo>
                  <a:close/>
                  <a:moveTo>
                    <a:pt x="36" y="76522"/>
                  </a:moveTo>
                  <a:cubicBezTo>
                    <a:pt x="12" y="77189"/>
                    <a:pt x="0" y="77868"/>
                    <a:pt x="0" y="78534"/>
                  </a:cubicBezTo>
                  <a:cubicBezTo>
                    <a:pt x="0" y="78642"/>
                    <a:pt x="0" y="78749"/>
                    <a:pt x="0" y="78868"/>
                  </a:cubicBezTo>
                  <a:cubicBezTo>
                    <a:pt x="0" y="79511"/>
                    <a:pt x="12" y="80166"/>
                    <a:pt x="36" y="80808"/>
                  </a:cubicBezTo>
                  <a:lnTo>
                    <a:pt x="464" y="80785"/>
                  </a:lnTo>
                  <a:cubicBezTo>
                    <a:pt x="441" y="80154"/>
                    <a:pt x="429" y="79499"/>
                    <a:pt x="429" y="78868"/>
                  </a:cubicBezTo>
                  <a:cubicBezTo>
                    <a:pt x="429" y="78749"/>
                    <a:pt x="429" y="78642"/>
                    <a:pt x="429" y="78534"/>
                  </a:cubicBezTo>
                  <a:cubicBezTo>
                    <a:pt x="429" y="77868"/>
                    <a:pt x="441" y="77201"/>
                    <a:pt x="453" y="76534"/>
                  </a:cubicBezTo>
                  <a:lnTo>
                    <a:pt x="36" y="76522"/>
                  </a:lnTo>
                  <a:close/>
                  <a:moveTo>
                    <a:pt x="118598" y="83654"/>
                  </a:moveTo>
                  <a:cubicBezTo>
                    <a:pt x="118479" y="85059"/>
                    <a:pt x="118301" y="86476"/>
                    <a:pt x="118086" y="87869"/>
                  </a:cubicBezTo>
                  <a:lnTo>
                    <a:pt x="118503" y="87940"/>
                  </a:lnTo>
                  <a:cubicBezTo>
                    <a:pt x="118729" y="86535"/>
                    <a:pt x="118908" y="85107"/>
                    <a:pt x="119027" y="83690"/>
                  </a:cubicBezTo>
                  <a:lnTo>
                    <a:pt x="118598" y="83654"/>
                  </a:lnTo>
                  <a:close/>
                  <a:moveTo>
                    <a:pt x="774" y="85023"/>
                  </a:moveTo>
                  <a:lnTo>
                    <a:pt x="345" y="85071"/>
                  </a:lnTo>
                  <a:cubicBezTo>
                    <a:pt x="500" y="86488"/>
                    <a:pt x="715" y="87916"/>
                    <a:pt x="965" y="89309"/>
                  </a:cubicBezTo>
                  <a:lnTo>
                    <a:pt x="1381" y="89238"/>
                  </a:lnTo>
                  <a:cubicBezTo>
                    <a:pt x="1131" y="87845"/>
                    <a:pt x="929" y="86440"/>
                    <a:pt x="774" y="85023"/>
                  </a:cubicBezTo>
                  <a:close/>
                  <a:moveTo>
                    <a:pt x="117265" y="92036"/>
                  </a:moveTo>
                  <a:cubicBezTo>
                    <a:pt x="116943" y="93417"/>
                    <a:pt x="116574" y="94798"/>
                    <a:pt x="116158" y="96144"/>
                  </a:cubicBezTo>
                  <a:lnTo>
                    <a:pt x="116562" y="96275"/>
                  </a:lnTo>
                  <a:cubicBezTo>
                    <a:pt x="116979" y="94917"/>
                    <a:pt x="117360" y="93524"/>
                    <a:pt x="117682" y="92143"/>
                  </a:cubicBezTo>
                  <a:lnTo>
                    <a:pt x="117265" y="92036"/>
                  </a:lnTo>
                  <a:close/>
                  <a:moveTo>
                    <a:pt x="2298" y="93393"/>
                  </a:moveTo>
                  <a:lnTo>
                    <a:pt x="1881" y="93500"/>
                  </a:lnTo>
                  <a:cubicBezTo>
                    <a:pt x="2239" y="94870"/>
                    <a:pt x="2643" y="96251"/>
                    <a:pt x="3096" y="97608"/>
                  </a:cubicBezTo>
                  <a:lnTo>
                    <a:pt x="3501" y="97465"/>
                  </a:lnTo>
                  <a:cubicBezTo>
                    <a:pt x="3048" y="96132"/>
                    <a:pt x="2643" y="94763"/>
                    <a:pt x="2298" y="93393"/>
                  </a:cubicBezTo>
                  <a:close/>
                  <a:moveTo>
                    <a:pt x="114741" y="100156"/>
                  </a:moveTo>
                  <a:cubicBezTo>
                    <a:pt x="114229" y="101466"/>
                    <a:pt x="113657" y="102775"/>
                    <a:pt x="113050" y="104049"/>
                  </a:cubicBezTo>
                  <a:lnTo>
                    <a:pt x="113431" y="104240"/>
                  </a:lnTo>
                  <a:cubicBezTo>
                    <a:pt x="114050" y="102954"/>
                    <a:pt x="114622" y="101632"/>
                    <a:pt x="115145" y="100311"/>
                  </a:cubicBezTo>
                  <a:lnTo>
                    <a:pt x="114741" y="100156"/>
                  </a:lnTo>
                  <a:close/>
                  <a:moveTo>
                    <a:pt x="5001" y="101454"/>
                  </a:moveTo>
                  <a:lnTo>
                    <a:pt x="4608" y="101621"/>
                  </a:lnTo>
                  <a:cubicBezTo>
                    <a:pt x="5156" y="102930"/>
                    <a:pt x="5763" y="104240"/>
                    <a:pt x="6406" y="105514"/>
                  </a:cubicBezTo>
                  <a:lnTo>
                    <a:pt x="6787" y="105311"/>
                  </a:lnTo>
                  <a:cubicBezTo>
                    <a:pt x="6144" y="104049"/>
                    <a:pt x="5548" y="102752"/>
                    <a:pt x="5001" y="101454"/>
                  </a:cubicBezTo>
                  <a:close/>
                  <a:moveTo>
                    <a:pt x="111074" y="107812"/>
                  </a:moveTo>
                  <a:cubicBezTo>
                    <a:pt x="110383" y="109038"/>
                    <a:pt x="109633" y="110253"/>
                    <a:pt x="108847" y="111431"/>
                  </a:cubicBezTo>
                  <a:lnTo>
                    <a:pt x="109192" y="111669"/>
                  </a:lnTo>
                  <a:cubicBezTo>
                    <a:pt x="109990" y="110491"/>
                    <a:pt x="110740" y="109264"/>
                    <a:pt x="111455" y="108026"/>
                  </a:cubicBezTo>
                  <a:lnTo>
                    <a:pt x="111074" y="107812"/>
                  </a:lnTo>
                  <a:close/>
                  <a:moveTo>
                    <a:pt x="8846" y="109038"/>
                  </a:moveTo>
                  <a:lnTo>
                    <a:pt x="8477" y="109264"/>
                  </a:lnTo>
                  <a:cubicBezTo>
                    <a:pt x="9216" y="110479"/>
                    <a:pt x="10001" y="111681"/>
                    <a:pt x="10823" y="112848"/>
                  </a:cubicBezTo>
                  <a:lnTo>
                    <a:pt x="11168" y="112610"/>
                  </a:lnTo>
                  <a:cubicBezTo>
                    <a:pt x="10359" y="111455"/>
                    <a:pt x="9573" y="110253"/>
                    <a:pt x="8846" y="109038"/>
                  </a:cubicBezTo>
                  <a:close/>
                  <a:moveTo>
                    <a:pt x="106347" y="114872"/>
                  </a:moveTo>
                  <a:cubicBezTo>
                    <a:pt x="105490" y="115991"/>
                    <a:pt x="104561" y="117087"/>
                    <a:pt x="103620" y="118134"/>
                  </a:cubicBezTo>
                  <a:lnTo>
                    <a:pt x="103942" y="118420"/>
                  </a:lnTo>
                  <a:cubicBezTo>
                    <a:pt x="104894" y="117361"/>
                    <a:pt x="105811" y="116253"/>
                    <a:pt x="106692" y="115134"/>
                  </a:cubicBezTo>
                  <a:lnTo>
                    <a:pt x="106347" y="114872"/>
                  </a:lnTo>
                  <a:close/>
                  <a:moveTo>
                    <a:pt x="13740" y="115991"/>
                  </a:moveTo>
                  <a:lnTo>
                    <a:pt x="13407" y="116265"/>
                  </a:lnTo>
                  <a:cubicBezTo>
                    <a:pt x="14311" y="117361"/>
                    <a:pt x="15264" y="118444"/>
                    <a:pt x="16240" y="119480"/>
                  </a:cubicBezTo>
                  <a:lnTo>
                    <a:pt x="16550" y="119194"/>
                  </a:lnTo>
                  <a:cubicBezTo>
                    <a:pt x="15574" y="118158"/>
                    <a:pt x="14633" y="117087"/>
                    <a:pt x="13740" y="115991"/>
                  </a:cubicBezTo>
                  <a:close/>
                  <a:moveTo>
                    <a:pt x="100667" y="121194"/>
                  </a:moveTo>
                  <a:cubicBezTo>
                    <a:pt x="99644" y="122171"/>
                    <a:pt x="98584" y="123123"/>
                    <a:pt x="97489" y="124028"/>
                  </a:cubicBezTo>
                  <a:lnTo>
                    <a:pt x="97762" y="124361"/>
                  </a:lnTo>
                  <a:cubicBezTo>
                    <a:pt x="98858" y="123445"/>
                    <a:pt x="99929" y="122480"/>
                    <a:pt x="100953" y="121504"/>
                  </a:cubicBezTo>
                  <a:lnTo>
                    <a:pt x="100667" y="121194"/>
                  </a:lnTo>
                  <a:close/>
                  <a:moveTo>
                    <a:pt x="19574" y="122171"/>
                  </a:moveTo>
                  <a:lnTo>
                    <a:pt x="19288" y="122492"/>
                  </a:lnTo>
                  <a:cubicBezTo>
                    <a:pt x="20336" y="123445"/>
                    <a:pt x="21431" y="124385"/>
                    <a:pt x="22551" y="125266"/>
                  </a:cubicBezTo>
                  <a:lnTo>
                    <a:pt x="22813" y="124933"/>
                  </a:lnTo>
                  <a:cubicBezTo>
                    <a:pt x="21705" y="124064"/>
                    <a:pt x="20622" y="123135"/>
                    <a:pt x="19574" y="122171"/>
                  </a:cubicBezTo>
                  <a:close/>
                  <a:moveTo>
                    <a:pt x="94131" y="126636"/>
                  </a:moveTo>
                  <a:cubicBezTo>
                    <a:pt x="92988" y="127457"/>
                    <a:pt x="91797" y="128255"/>
                    <a:pt x="90595" y="128993"/>
                  </a:cubicBezTo>
                  <a:lnTo>
                    <a:pt x="90809" y="129350"/>
                  </a:lnTo>
                  <a:cubicBezTo>
                    <a:pt x="92024" y="128612"/>
                    <a:pt x="93226" y="127814"/>
                    <a:pt x="94381" y="126981"/>
                  </a:cubicBezTo>
                  <a:lnTo>
                    <a:pt x="94131" y="126636"/>
                  </a:lnTo>
                  <a:close/>
                  <a:moveTo>
                    <a:pt x="26230" y="127457"/>
                  </a:moveTo>
                  <a:lnTo>
                    <a:pt x="25991" y="127814"/>
                  </a:lnTo>
                  <a:cubicBezTo>
                    <a:pt x="27170" y="128612"/>
                    <a:pt x="28385" y="129374"/>
                    <a:pt x="29611" y="130088"/>
                  </a:cubicBezTo>
                  <a:lnTo>
                    <a:pt x="29825" y="129719"/>
                  </a:lnTo>
                  <a:cubicBezTo>
                    <a:pt x="28611" y="129017"/>
                    <a:pt x="27396" y="128255"/>
                    <a:pt x="26230" y="127457"/>
                  </a:cubicBezTo>
                  <a:close/>
                  <a:moveTo>
                    <a:pt x="86892" y="131088"/>
                  </a:moveTo>
                  <a:cubicBezTo>
                    <a:pt x="85630" y="131743"/>
                    <a:pt x="84344" y="132350"/>
                    <a:pt x="83046" y="132910"/>
                  </a:cubicBezTo>
                  <a:lnTo>
                    <a:pt x="83213" y="133303"/>
                  </a:lnTo>
                  <a:cubicBezTo>
                    <a:pt x="84523" y="132743"/>
                    <a:pt x="85820" y="132124"/>
                    <a:pt x="87082" y="131469"/>
                  </a:cubicBezTo>
                  <a:lnTo>
                    <a:pt x="86892" y="131088"/>
                  </a:lnTo>
                  <a:close/>
                  <a:moveTo>
                    <a:pt x="33576" y="131731"/>
                  </a:moveTo>
                  <a:lnTo>
                    <a:pt x="33385" y="132112"/>
                  </a:lnTo>
                  <a:cubicBezTo>
                    <a:pt x="34659" y="132731"/>
                    <a:pt x="35981" y="133327"/>
                    <a:pt x="37302" y="133851"/>
                  </a:cubicBezTo>
                  <a:lnTo>
                    <a:pt x="37457" y="133458"/>
                  </a:lnTo>
                  <a:cubicBezTo>
                    <a:pt x="36148" y="132934"/>
                    <a:pt x="34838" y="132350"/>
                    <a:pt x="33576" y="131731"/>
                  </a:cubicBezTo>
                  <a:close/>
                  <a:moveTo>
                    <a:pt x="79070" y="134458"/>
                  </a:moveTo>
                  <a:cubicBezTo>
                    <a:pt x="77736" y="134922"/>
                    <a:pt x="76379" y="135339"/>
                    <a:pt x="75010" y="135708"/>
                  </a:cubicBezTo>
                  <a:lnTo>
                    <a:pt x="75117" y="136125"/>
                  </a:lnTo>
                  <a:cubicBezTo>
                    <a:pt x="76498" y="135756"/>
                    <a:pt x="77867" y="135327"/>
                    <a:pt x="79212" y="134863"/>
                  </a:cubicBezTo>
                  <a:lnTo>
                    <a:pt x="79070" y="134458"/>
                  </a:lnTo>
                  <a:close/>
                  <a:moveTo>
                    <a:pt x="41458" y="134898"/>
                  </a:moveTo>
                  <a:lnTo>
                    <a:pt x="41327" y="135303"/>
                  </a:lnTo>
                  <a:cubicBezTo>
                    <a:pt x="42684" y="135744"/>
                    <a:pt x="44065" y="136137"/>
                    <a:pt x="45446" y="136470"/>
                  </a:cubicBezTo>
                  <a:lnTo>
                    <a:pt x="45553" y="136053"/>
                  </a:lnTo>
                  <a:cubicBezTo>
                    <a:pt x="44172" y="135720"/>
                    <a:pt x="42803" y="135327"/>
                    <a:pt x="41458" y="134898"/>
                  </a:cubicBezTo>
                  <a:close/>
                  <a:moveTo>
                    <a:pt x="70866" y="136661"/>
                  </a:moveTo>
                  <a:cubicBezTo>
                    <a:pt x="69485" y="136922"/>
                    <a:pt x="68068" y="137149"/>
                    <a:pt x="66663" y="137315"/>
                  </a:cubicBezTo>
                  <a:lnTo>
                    <a:pt x="66711" y="137732"/>
                  </a:lnTo>
                  <a:cubicBezTo>
                    <a:pt x="68128" y="137565"/>
                    <a:pt x="69556" y="137351"/>
                    <a:pt x="70949" y="137077"/>
                  </a:cubicBezTo>
                  <a:lnTo>
                    <a:pt x="70866" y="136661"/>
                  </a:lnTo>
                  <a:close/>
                  <a:moveTo>
                    <a:pt x="49709" y="136911"/>
                  </a:moveTo>
                  <a:lnTo>
                    <a:pt x="49649" y="137327"/>
                  </a:lnTo>
                  <a:cubicBezTo>
                    <a:pt x="51042" y="137565"/>
                    <a:pt x="52471" y="137744"/>
                    <a:pt x="53888" y="137887"/>
                  </a:cubicBezTo>
                  <a:lnTo>
                    <a:pt x="53935" y="137458"/>
                  </a:lnTo>
                  <a:cubicBezTo>
                    <a:pt x="52519" y="137327"/>
                    <a:pt x="51102" y="137137"/>
                    <a:pt x="49709" y="136911"/>
                  </a:cubicBezTo>
                  <a:close/>
                  <a:moveTo>
                    <a:pt x="62425" y="137661"/>
                  </a:moveTo>
                  <a:cubicBezTo>
                    <a:pt x="61770" y="137696"/>
                    <a:pt x="61103" y="137708"/>
                    <a:pt x="60436" y="137720"/>
                  </a:cubicBezTo>
                  <a:cubicBezTo>
                    <a:pt x="60162" y="137720"/>
                    <a:pt x="59889" y="137732"/>
                    <a:pt x="59615" y="137732"/>
                  </a:cubicBezTo>
                  <a:cubicBezTo>
                    <a:pt x="59138" y="137732"/>
                    <a:pt x="58650" y="137720"/>
                    <a:pt x="58174" y="137708"/>
                  </a:cubicBezTo>
                  <a:lnTo>
                    <a:pt x="58162" y="138137"/>
                  </a:lnTo>
                  <a:cubicBezTo>
                    <a:pt x="58638" y="138149"/>
                    <a:pt x="59127" y="138149"/>
                    <a:pt x="59603" y="138149"/>
                  </a:cubicBezTo>
                  <a:lnTo>
                    <a:pt x="60448" y="138149"/>
                  </a:lnTo>
                  <a:cubicBezTo>
                    <a:pt x="61115" y="138137"/>
                    <a:pt x="61782" y="138125"/>
                    <a:pt x="62448" y="138089"/>
                  </a:cubicBezTo>
                  <a:lnTo>
                    <a:pt x="62425" y="13766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29"/>
            <p:cNvSpPr/>
            <p:nvPr/>
          </p:nvSpPr>
          <p:spPr>
            <a:xfrm>
              <a:off x="2907323" y="0"/>
              <a:ext cx="3329370" cy="3720941"/>
            </a:xfrm>
            <a:custGeom>
              <a:avLst/>
              <a:gdLst/>
              <a:ahLst/>
              <a:cxnLst/>
              <a:rect l="l" t="t" r="r" b="b"/>
              <a:pathLst>
                <a:path w="127148" h="142102" extrusionOk="0">
                  <a:moveTo>
                    <a:pt x="51661" y="1"/>
                  </a:moveTo>
                  <a:lnTo>
                    <a:pt x="51661" y="12633"/>
                  </a:lnTo>
                  <a:cubicBezTo>
                    <a:pt x="51661" y="14598"/>
                    <a:pt x="50316" y="16312"/>
                    <a:pt x="48399" y="16777"/>
                  </a:cubicBezTo>
                  <a:cubicBezTo>
                    <a:pt x="45149" y="17574"/>
                    <a:pt x="41934" y="18646"/>
                    <a:pt x="38827" y="19956"/>
                  </a:cubicBezTo>
                  <a:cubicBezTo>
                    <a:pt x="31254" y="23159"/>
                    <a:pt x="24456" y="27742"/>
                    <a:pt x="18622" y="33576"/>
                  </a:cubicBezTo>
                  <a:cubicBezTo>
                    <a:pt x="12788" y="39411"/>
                    <a:pt x="8204" y="46209"/>
                    <a:pt x="5001" y="53781"/>
                  </a:cubicBezTo>
                  <a:cubicBezTo>
                    <a:pt x="1679" y="61628"/>
                    <a:pt x="0" y="69950"/>
                    <a:pt x="0" y="78534"/>
                  </a:cubicBezTo>
                  <a:cubicBezTo>
                    <a:pt x="0" y="87107"/>
                    <a:pt x="1679" y="95441"/>
                    <a:pt x="5001" y="103275"/>
                  </a:cubicBezTo>
                  <a:cubicBezTo>
                    <a:pt x="8204" y="110848"/>
                    <a:pt x="12788" y="117646"/>
                    <a:pt x="18622" y="123480"/>
                  </a:cubicBezTo>
                  <a:cubicBezTo>
                    <a:pt x="24456" y="129326"/>
                    <a:pt x="31254" y="133898"/>
                    <a:pt x="38827" y="137101"/>
                  </a:cubicBezTo>
                  <a:cubicBezTo>
                    <a:pt x="46673" y="140423"/>
                    <a:pt x="54995" y="142102"/>
                    <a:pt x="63580" y="142102"/>
                  </a:cubicBezTo>
                  <a:cubicBezTo>
                    <a:pt x="72152" y="142102"/>
                    <a:pt x="80487" y="140423"/>
                    <a:pt x="88321" y="137101"/>
                  </a:cubicBezTo>
                  <a:cubicBezTo>
                    <a:pt x="95893" y="133898"/>
                    <a:pt x="102692" y="129326"/>
                    <a:pt x="108526" y="123480"/>
                  </a:cubicBezTo>
                  <a:cubicBezTo>
                    <a:pt x="114360" y="117646"/>
                    <a:pt x="118944" y="110848"/>
                    <a:pt x="122146" y="103275"/>
                  </a:cubicBezTo>
                  <a:cubicBezTo>
                    <a:pt x="125468" y="95441"/>
                    <a:pt x="127147" y="87107"/>
                    <a:pt x="127147" y="78534"/>
                  </a:cubicBezTo>
                  <a:cubicBezTo>
                    <a:pt x="127147" y="69950"/>
                    <a:pt x="125468" y="61628"/>
                    <a:pt x="122146" y="53781"/>
                  </a:cubicBezTo>
                  <a:cubicBezTo>
                    <a:pt x="118944" y="46209"/>
                    <a:pt x="114360" y="39411"/>
                    <a:pt x="108526" y="33576"/>
                  </a:cubicBezTo>
                  <a:cubicBezTo>
                    <a:pt x="102692" y="27742"/>
                    <a:pt x="95893" y="23159"/>
                    <a:pt x="88321" y="19956"/>
                  </a:cubicBezTo>
                  <a:cubicBezTo>
                    <a:pt x="85225" y="18646"/>
                    <a:pt x="81999" y="17574"/>
                    <a:pt x="78748" y="16777"/>
                  </a:cubicBezTo>
                  <a:cubicBezTo>
                    <a:pt x="76831" y="16312"/>
                    <a:pt x="75498" y="14598"/>
                    <a:pt x="75498" y="12633"/>
                  </a:cubicBezTo>
                  <a:lnTo>
                    <a:pt x="75498" y="1"/>
                  </a:lnTo>
                  <a:lnTo>
                    <a:pt x="75176" y="1"/>
                  </a:lnTo>
                  <a:lnTo>
                    <a:pt x="75176" y="12633"/>
                  </a:lnTo>
                  <a:cubicBezTo>
                    <a:pt x="75176" y="14753"/>
                    <a:pt x="76617" y="16586"/>
                    <a:pt x="78677" y="17086"/>
                  </a:cubicBezTo>
                  <a:cubicBezTo>
                    <a:pt x="81903" y="17884"/>
                    <a:pt x="85106" y="18944"/>
                    <a:pt x="88202" y="20253"/>
                  </a:cubicBezTo>
                  <a:cubicBezTo>
                    <a:pt x="95727" y="23432"/>
                    <a:pt x="102489" y="27992"/>
                    <a:pt x="108300" y="33803"/>
                  </a:cubicBezTo>
                  <a:cubicBezTo>
                    <a:pt x="114110" y="39613"/>
                    <a:pt x="118670" y="46376"/>
                    <a:pt x="121861" y="53912"/>
                  </a:cubicBezTo>
                  <a:cubicBezTo>
                    <a:pt x="125159" y="61711"/>
                    <a:pt x="126826" y="69998"/>
                    <a:pt x="126826" y="78534"/>
                  </a:cubicBezTo>
                  <a:cubicBezTo>
                    <a:pt x="126826" y="87071"/>
                    <a:pt x="125159" y="95358"/>
                    <a:pt x="121861" y="103156"/>
                  </a:cubicBezTo>
                  <a:cubicBezTo>
                    <a:pt x="118670" y="110681"/>
                    <a:pt x="114110" y="117444"/>
                    <a:pt x="108300" y="123254"/>
                  </a:cubicBezTo>
                  <a:cubicBezTo>
                    <a:pt x="102489" y="129064"/>
                    <a:pt x="95727" y="133624"/>
                    <a:pt x="88202" y="136815"/>
                  </a:cubicBezTo>
                  <a:cubicBezTo>
                    <a:pt x="80391" y="140113"/>
                    <a:pt x="72116" y="141780"/>
                    <a:pt x="63580" y="141780"/>
                  </a:cubicBezTo>
                  <a:cubicBezTo>
                    <a:pt x="55043" y="141780"/>
                    <a:pt x="46756" y="140113"/>
                    <a:pt x="38958" y="136815"/>
                  </a:cubicBezTo>
                  <a:cubicBezTo>
                    <a:pt x="31421" y="133624"/>
                    <a:pt x="24658" y="129064"/>
                    <a:pt x="18848" y="123254"/>
                  </a:cubicBezTo>
                  <a:cubicBezTo>
                    <a:pt x="13038" y="117444"/>
                    <a:pt x="8478" y="110681"/>
                    <a:pt x="5299" y="103156"/>
                  </a:cubicBezTo>
                  <a:cubicBezTo>
                    <a:pt x="2001" y="95358"/>
                    <a:pt x="322" y="87071"/>
                    <a:pt x="322" y="78534"/>
                  </a:cubicBezTo>
                  <a:cubicBezTo>
                    <a:pt x="322" y="69998"/>
                    <a:pt x="2001" y="61711"/>
                    <a:pt x="5299" y="53912"/>
                  </a:cubicBezTo>
                  <a:cubicBezTo>
                    <a:pt x="8478" y="46376"/>
                    <a:pt x="13038" y="39613"/>
                    <a:pt x="18848" y="33803"/>
                  </a:cubicBezTo>
                  <a:cubicBezTo>
                    <a:pt x="24658" y="27992"/>
                    <a:pt x="31421" y="23432"/>
                    <a:pt x="38958" y="20253"/>
                  </a:cubicBezTo>
                  <a:cubicBezTo>
                    <a:pt x="42041" y="18944"/>
                    <a:pt x="45244" y="17884"/>
                    <a:pt x="48471" y="17086"/>
                  </a:cubicBezTo>
                  <a:cubicBezTo>
                    <a:pt x="50530" y="16586"/>
                    <a:pt x="51971" y="14753"/>
                    <a:pt x="51971" y="12633"/>
                  </a:cubicBezTo>
                  <a:lnTo>
                    <a:pt x="5197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29"/>
            <p:cNvSpPr/>
            <p:nvPr/>
          </p:nvSpPr>
          <p:spPr>
            <a:xfrm>
              <a:off x="3117152" y="0"/>
              <a:ext cx="2912531" cy="3511435"/>
            </a:xfrm>
            <a:custGeom>
              <a:avLst/>
              <a:gdLst/>
              <a:ahLst/>
              <a:cxnLst/>
              <a:rect l="l" t="t" r="r" b="b"/>
              <a:pathLst>
                <a:path w="111229" h="134101" extrusionOk="0">
                  <a:moveTo>
                    <a:pt x="51649" y="1"/>
                  </a:moveTo>
                  <a:lnTo>
                    <a:pt x="51649" y="19122"/>
                  </a:lnTo>
                  <a:cubicBezTo>
                    <a:pt x="51649" y="21313"/>
                    <a:pt x="50018" y="23194"/>
                    <a:pt x="47863" y="23492"/>
                  </a:cubicBezTo>
                  <a:cubicBezTo>
                    <a:pt x="20574" y="27302"/>
                    <a:pt x="0" y="50960"/>
                    <a:pt x="0" y="78534"/>
                  </a:cubicBezTo>
                  <a:cubicBezTo>
                    <a:pt x="0" y="93346"/>
                    <a:pt x="5787" y="107300"/>
                    <a:pt x="16288" y="117801"/>
                  </a:cubicBezTo>
                  <a:cubicBezTo>
                    <a:pt x="26789" y="128314"/>
                    <a:pt x="40743" y="134101"/>
                    <a:pt x="55567" y="134101"/>
                  </a:cubicBezTo>
                  <a:lnTo>
                    <a:pt x="55686" y="134101"/>
                  </a:lnTo>
                  <a:cubicBezTo>
                    <a:pt x="70604" y="134065"/>
                    <a:pt x="84594" y="128231"/>
                    <a:pt x="95048" y="117682"/>
                  </a:cubicBezTo>
                  <a:cubicBezTo>
                    <a:pt x="105513" y="107121"/>
                    <a:pt x="111228" y="93084"/>
                    <a:pt x="111133" y="78153"/>
                  </a:cubicBezTo>
                  <a:cubicBezTo>
                    <a:pt x="110943" y="50781"/>
                    <a:pt x="90381" y="27290"/>
                    <a:pt x="63294" y="23504"/>
                  </a:cubicBezTo>
                  <a:cubicBezTo>
                    <a:pt x="61115" y="23194"/>
                    <a:pt x="59472" y="21313"/>
                    <a:pt x="59472" y="19122"/>
                  </a:cubicBezTo>
                  <a:lnTo>
                    <a:pt x="59472" y="1"/>
                  </a:lnTo>
                  <a:lnTo>
                    <a:pt x="59150" y="1"/>
                  </a:lnTo>
                  <a:lnTo>
                    <a:pt x="59150" y="19122"/>
                  </a:lnTo>
                  <a:cubicBezTo>
                    <a:pt x="59150" y="21480"/>
                    <a:pt x="60913" y="23492"/>
                    <a:pt x="63246" y="23813"/>
                  </a:cubicBezTo>
                  <a:cubicBezTo>
                    <a:pt x="90178" y="27576"/>
                    <a:pt x="110621" y="50948"/>
                    <a:pt x="110812" y="78153"/>
                  </a:cubicBezTo>
                  <a:cubicBezTo>
                    <a:pt x="110907" y="93000"/>
                    <a:pt x="105228" y="106955"/>
                    <a:pt x="94822" y="117456"/>
                  </a:cubicBezTo>
                  <a:cubicBezTo>
                    <a:pt x="84427" y="127945"/>
                    <a:pt x="70521" y="133744"/>
                    <a:pt x="55686" y="133779"/>
                  </a:cubicBezTo>
                  <a:lnTo>
                    <a:pt x="55567" y="133779"/>
                  </a:lnTo>
                  <a:cubicBezTo>
                    <a:pt x="40827" y="133779"/>
                    <a:pt x="26956" y="128029"/>
                    <a:pt x="16514" y="117575"/>
                  </a:cubicBezTo>
                  <a:cubicBezTo>
                    <a:pt x="6072" y="107133"/>
                    <a:pt x="310" y="93262"/>
                    <a:pt x="310" y="78534"/>
                  </a:cubicBezTo>
                  <a:cubicBezTo>
                    <a:pt x="310" y="51114"/>
                    <a:pt x="20777" y="27588"/>
                    <a:pt x="47911" y="23813"/>
                  </a:cubicBezTo>
                  <a:cubicBezTo>
                    <a:pt x="50221" y="23492"/>
                    <a:pt x="51971" y="21480"/>
                    <a:pt x="51971" y="19122"/>
                  </a:cubicBezTo>
                  <a:lnTo>
                    <a:pt x="51971"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82" name="Google Shape;882;p29"/>
          <p:cNvGrpSpPr/>
          <p:nvPr/>
        </p:nvGrpSpPr>
        <p:grpSpPr>
          <a:xfrm>
            <a:off x="5596093" y="2570476"/>
            <a:ext cx="2686547" cy="876884"/>
            <a:chOff x="5747178" y="2323866"/>
            <a:chExt cx="2686547" cy="876884"/>
          </a:xfrm>
        </p:grpSpPr>
        <p:sp>
          <p:nvSpPr>
            <p:cNvPr id="883" name="Google Shape;883;p29"/>
            <p:cNvSpPr/>
            <p:nvPr/>
          </p:nvSpPr>
          <p:spPr>
            <a:xfrm>
              <a:off x="5747178" y="2556752"/>
              <a:ext cx="406260" cy="406260"/>
            </a:xfrm>
            <a:custGeom>
              <a:avLst/>
              <a:gdLst/>
              <a:ahLst/>
              <a:cxnLst/>
              <a:rect l="l" t="t" r="r" b="b"/>
              <a:pathLst>
                <a:path w="15515" h="15515" extrusionOk="0">
                  <a:moveTo>
                    <a:pt x="7751" y="1"/>
                  </a:moveTo>
                  <a:cubicBezTo>
                    <a:pt x="3465" y="1"/>
                    <a:pt x="0" y="3465"/>
                    <a:pt x="0" y="7752"/>
                  </a:cubicBezTo>
                  <a:cubicBezTo>
                    <a:pt x="0" y="12038"/>
                    <a:pt x="3465" y="15514"/>
                    <a:pt x="7751" y="15514"/>
                  </a:cubicBezTo>
                  <a:cubicBezTo>
                    <a:pt x="12038" y="15514"/>
                    <a:pt x="15514" y="12038"/>
                    <a:pt x="15514" y="7752"/>
                  </a:cubicBezTo>
                  <a:cubicBezTo>
                    <a:pt x="15514" y="3465"/>
                    <a:pt x="12038" y="1"/>
                    <a:pt x="7751" y="1"/>
                  </a:cubicBezTo>
                  <a:close/>
                </a:path>
              </a:pathLst>
            </a:custGeom>
            <a:solidFill>
              <a:srgbClr val="FCBD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29"/>
            <p:cNvSpPr/>
            <p:nvPr/>
          </p:nvSpPr>
          <p:spPr>
            <a:xfrm>
              <a:off x="5796749" y="2606477"/>
              <a:ext cx="306810" cy="306810"/>
            </a:xfrm>
            <a:custGeom>
              <a:avLst/>
              <a:gdLst/>
              <a:ahLst/>
              <a:cxnLst/>
              <a:rect l="l" t="t" r="r" b="b"/>
              <a:pathLst>
                <a:path w="11717" h="11717" extrusionOk="0">
                  <a:moveTo>
                    <a:pt x="5858" y="1"/>
                  </a:moveTo>
                  <a:cubicBezTo>
                    <a:pt x="2632" y="1"/>
                    <a:pt x="1" y="2632"/>
                    <a:pt x="1" y="5859"/>
                  </a:cubicBezTo>
                  <a:cubicBezTo>
                    <a:pt x="1" y="9097"/>
                    <a:pt x="2632" y="11716"/>
                    <a:pt x="5858" y="11716"/>
                  </a:cubicBezTo>
                  <a:cubicBezTo>
                    <a:pt x="9097" y="11716"/>
                    <a:pt x="11716" y="9097"/>
                    <a:pt x="11716" y="5859"/>
                  </a:cubicBezTo>
                  <a:cubicBezTo>
                    <a:pt x="11716" y="2632"/>
                    <a:pt x="9097" y="1"/>
                    <a:pt x="58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29"/>
            <p:cNvSpPr txBox="1"/>
            <p:nvPr/>
          </p:nvSpPr>
          <p:spPr>
            <a:xfrm>
              <a:off x="6514963" y="2323866"/>
              <a:ext cx="18846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Out of school</a:t>
              </a:r>
            </a:p>
          </p:txBody>
        </p:sp>
        <p:sp>
          <p:nvSpPr>
            <p:cNvPr id="886" name="Google Shape;886;p29"/>
            <p:cNvSpPr txBox="1"/>
            <p:nvPr/>
          </p:nvSpPr>
          <p:spPr>
            <a:xfrm>
              <a:off x="6549125" y="2665850"/>
              <a:ext cx="1884600" cy="53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solidFill>
                    <a:srgbClr val="434343"/>
                  </a:solidFill>
                  <a:latin typeface="Roboto"/>
                  <a:ea typeface="Roboto"/>
                  <a:cs typeface="Roboto"/>
                  <a:sym typeface="Roboto"/>
                </a:rPr>
                <a:t>Engaging with blogs and social media to hear authors talk about reading e.g. Frank Cotterill Boyce. Having Authors come in to school to share what they do or run workshops.</a:t>
              </a:r>
              <a:endParaRPr sz="1200" dirty="0">
                <a:solidFill>
                  <a:srgbClr val="434343"/>
                </a:solidFill>
                <a:latin typeface="Roboto"/>
                <a:ea typeface="Roboto"/>
                <a:cs typeface="Roboto"/>
                <a:sym typeface="Roboto"/>
              </a:endParaRPr>
            </a:p>
          </p:txBody>
        </p:sp>
      </p:grpSp>
      <p:grpSp>
        <p:nvGrpSpPr>
          <p:cNvPr id="887" name="Google Shape;887;p29"/>
          <p:cNvGrpSpPr/>
          <p:nvPr/>
        </p:nvGrpSpPr>
        <p:grpSpPr>
          <a:xfrm>
            <a:off x="3257445" y="3415845"/>
            <a:ext cx="2875743" cy="1501514"/>
            <a:chOff x="3257445" y="3415845"/>
            <a:chExt cx="2875743" cy="1313580"/>
          </a:xfrm>
        </p:grpSpPr>
        <p:sp>
          <p:nvSpPr>
            <p:cNvPr id="888" name="Google Shape;888;p29"/>
            <p:cNvSpPr/>
            <p:nvPr/>
          </p:nvSpPr>
          <p:spPr>
            <a:xfrm>
              <a:off x="4368925" y="3415845"/>
              <a:ext cx="406260" cy="406260"/>
            </a:xfrm>
            <a:custGeom>
              <a:avLst/>
              <a:gdLst/>
              <a:ahLst/>
              <a:cxnLst/>
              <a:rect l="l" t="t" r="r" b="b"/>
              <a:pathLst>
                <a:path w="15515" h="15515" extrusionOk="0">
                  <a:moveTo>
                    <a:pt x="7764" y="0"/>
                  </a:moveTo>
                  <a:cubicBezTo>
                    <a:pt x="3477" y="0"/>
                    <a:pt x="1" y="3477"/>
                    <a:pt x="1" y="7763"/>
                  </a:cubicBezTo>
                  <a:cubicBezTo>
                    <a:pt x="1" y="12038"/>
                    <a:pt x="3477" y="15514"/>
                    <a:pt x="7764" y="15514"/>
                  </a:cubicBezTo>
                  <a:cubicBezTo>
                    <a:pt x="12038" y="15514"/>
                    <a:pt x="15515" y="12038"/>
                    <a:pt x="15515" y="7763"/>
                  </a:cubicBezTo>
                  <a:cubicBezTo>
                    <a:pt x="15515" y="3477"/>
                    <a:pt x="12038" y="0"/>
                    <a:pt x="7764" y="0"/>
                  </a:cubicBezTo>
                  <a:close/>
                </a:path>
              </a:pathLst>
            </a:custGeom>
            <a:solidFill>
              <a:srgbClr val="69E78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29"/>
            <p:cNvSpPr/>
            <p:nvPr/>
          </p:nvSpPr>
          <p:spPr>
            <a:xfrm>
              <a:off x="4418810" y="3465730"/>
              <a:ext cx="306495" cy="306495"/>
            </a:xfrm>
            <a:custGeom>
              <a:avLst/>
              <a:gdLst/>
              <a:ahLst/>
              <a:cxnLst/>
              <a:rect l="l" t="t" r="r" b="b"/>
              <a:pathLst>
                <a:path w="11705" h="11705" extrusionOk="0">
                  <a:moveTo>
                    <a:pt x="5859" y="0"/>
                  </a:moveTo>
                  <a:cubicBezTo>
                    <a:pt x="2620" y="0"/>
                    <a:pt x="1" y="2620"/>
                    <a:pt x="1" y="5858"/>
                  </a:cubicBezTo>
                  <a:cubicBezTo>
                    <a:pt x="1" y="9085"/>
                    <a:pt x="2620" y="11704"/>
                    <a:pt x="5859" y="11704"/>
                  </a:cubicBezTo>
                  <a:cubicBezTo>
                    <a:pt x="9085" y="11704"/>
                    <a:pt x="11705" y="9085"/>
                    <a:pt x="11705" y="5858"/>
                  </a:cubicBezTo>
                  <a:cubicBezTo>
                    <a:pt x="11705" y="2620"/>
                    <a:pt x="9085" y="0"/>
                    <a:pt x="585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29"/>
            <p:cNvSpPr txBox="1"/>
            <p:nvPr/>
          </p:nvSpPr>
          <p:spPr>
            <a:xfrm>
              <a:off x="3636424" y="3847675"/>
              <a:ext cx="1884600" cy="429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Whole School Reading</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891" name="Google Shape;891;p29"/>
            <p:cNvSpPr txBox="1"/>
            <p:nvPr/>
          </p:nvSpPr>
          <p:spPr>
            <a:xfrm>
              <a:off x="3257445" y="4194525"/>
              <a:ext cx="2875743" cy="53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200" dirty="0">
                  <a:solidFill>
                    <a:srgbClr val="434343"/>
                  </a:solidFill>
                  <a:latin typeface="Roboto"/>
                  <a:ea typeface="Roboto"/>
                  <a:cs typeface="Roboto"/>
                  <a:sym typeface="Roboto"/>
                </a:rPr>
                <a:t>The reintroduction of reading buddies, book clubs and celebrations of reading to take place.</a:t>
              </a:r>
              <a:endParaRPr sz="1200" dirty="0">
                <a:solidFill>
                  <a:srgbClr val="434343"/>
                </a:solidFill>
                <a:latin typeface="Roboto"/>
                <a:ea typeface="Roboto"/>
                <a:cs typeface="Roboto"/>
                <a:sym typeface="Roboto"/>
              </a:endParaRPr>
            </a:p>
          </p:txBody>
        </p:sp>
      </p:grpSp>
      <p:grpSp>
        <p:nvGrpSpPr>
          <p:cNvPr id="892" name="Google Shape;892;p29"/>
          <p:cNvGrpSpPr/>
          <p:nvPr/>
        </p:nvGrpSpPr>
        <p:grpSpPr>
          <a:xfrm>
            <a:off x="710275" y="2319000"/>
            <a:ext cx="2673250" cy="881750"/>
            <a:chOff x="710275" y="2319000"/>
            <a:chExt cx="2673250" cy="881750"/>
          </a:xfrm>
        </p:grpSpPr>
        <p:sp>
          <p:nvSpPr>
            <p:cNvPr id="893" name="Google Shape;893;p29"/>
            <p:cNvSpPr/>
            <p:nvPr/>
          </p:nvSpPr>
          <p:spPr>
            <a:xfrm>
              <a:off x="2977291" y="2556752"/>
              <a:ext cx="406234" cy="406260"/>
            </a:xfrm>
            <a:custGeom>
              <a:avLst/>
              <a:gdLst/>
              <a:ahLst/>
              <a:cxnLst/>
              <a:rect l="l" t="t" r="r" b="b"/>
              <a:pathLst>
                <a:path w="15514" h="15515" extrusionOk="0">
                  <a:moveTo>
                    <a:pt x="7751" y="1"/>
                  </a:moveTo>
                  <a:cubicBezTo>
                    <a:pt x="3465" y="1"/>
                    <a:pt x="0" y="3465"/>
                    <a:pt x="0" y="7752"/>
                  </a:cubicBezTo>
                  <a:cubicBezTo>
                    <a:pt x="0" y="12038"/>
                    <a:pt x="3465" y="15514"/>
                    <a:pt x="7751" y="15514"/>
                  </a:cubicBezTo>
                  <a:cubicBezTo>
                    <a:pt x="12037" y="15514"/>
                    <a:pt x="15514" y="12038"/>
                    <a:pt x="15514" y="7752"/>
                  </a:cubicBezTo>
                  <a:cubicBezTo>
                    <a:pt x="15514" y="3465"/>
                    <a:pt x="12037" y="1"/>
                    <a:pt x="7751" y="1"/>
                  </a:cubicBezTo>
                  <a:close/>
                </a:path>
              </a:pathLst>
            </a:custGeom>
            <a:solidFill>
              <a:srgbClr val="494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29"/>
            <p:cNvSpPr/>
            <p:nvPr/>
          </p:nvSpPr>
          <p:spPr>
            <a:xfrm>
              <a:off x="3027176" y="2606477"/>
              <a:ext cx="306469" cy="306810"/>
            </a:xfrm>
            <a:custGeom>
              <a:avLst/>
              <a:gdLst/>
              <a:ahLst/>
              <a:cxnLst/>
              <a:rect l="l" t="t" r="r" b="b"/>
              <a:pathLst>
                <a:path w="11704" h="11717" extrusionOk="0">
                  <a:moveTo>
                    <a:pt x="5846" y="1"/>
                  </a:moveTo>
                  <a:cubicBezTo>
                    <a:pt x="2620" y="1"/>
                    <a:pt x="0" y="2632"/>
                    <a:pt x="0" y="5859"/>
                  </a:cubicBezTo>
                  <a:cubicBezTo>
                    <a:pt x="0" y="9097"/>
                    <a:pt x="2620" y="11716"/>
                    <a:pt x="5846" y="11716"/>
                  </a:cubicBezTo>
                  <a:cubicBezTo>
                    <a:pt x="9085" y="11716"/>
                    <a:pt x="11704" y="9097"/>
                    <a:pt x="11704" y="5859"/>
                  </a:cubicBezTo>
                  <a:cubicBezTo>
                    <a:pt x="11704" y="2632"/>
                    <a:pt x="9085" y="1"/>
                    <a:pt x="584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29"/>
            <p:cNvSpPr txBox="1"/>
            <p:nvPr/>
          </p:nvSpPr>
          <p:spPr>
            <a:xfrm>
              <a:off x="710275" y="2319000"/>
              <a:ext cx="1884600"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GB" sz="1700" dirty="0">
                  <a:solidFill>
                    <a:srgbClr val="434343"/>
                  </a:solidFill>
                  <a:latin typeface="Fira Sans Extra Condensed Medium"/>
                  <a:ea typeface="Fira Sans Extra Condensed Medium"/>
                  <a:cs typeface="Fira Sans Extra Condensed Medium"/>
                  <a:sym typeface="Fira Sans Extra Condensed Medium"/>
                </a:rPr>
                <a:t>High Quality </a:t>
              </a:r>
              <a:r>
                <a:rPr lang="en" sz="1700" dirty="0">
                  <a:solidFill>
                    <a:srgbClr val="434343"/>
                  </a:solidFill>
                  <a:latin typeface="Fira Sans Extra Condensed Medium"/>
                  <a:ea typeface="Fira Sans Extra Condensed Medium"/>
                  <a:cs typeface="Fira Sans Extra Condensed Medium"/>
                  <a:sym typeface="Fira Sans Extra Condensed Medium"/>
                </a:rPr>
                <a:t>Texts</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896" name="Google Shape;896;p29"/>
            <p:cNvSpPr txBox="1"/>
            <p:nvPr/>
          </p:nvSpPr>
          <p:spPr>
            <a:xfrm>
              <a:off x="710275" y="2665850"/>
              <a:ext cx="1884600" cy="5349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1200" dirty="0">
                  <a:solidFill>
                    <a:srgbClr val="434343"/>
                  </a:solidFill>
                  <a:latin typeface="Roboto"/>
                  <a:ea typeface="Roboto"/>
                  <a:cs typeface="Roboto"/>
                  <a:sym typeface="Roboto"/>
                </a:rPr>
                <a:t>Enterprise and fundraising to go into buying texts for classes that are inspiring. Texts being researched and bought into to inspire learning.</a:t>
              </a:r>
              <a:endParaRPr sz="1200" dirty="0">
                <a:solidFill>
                  <a:srgbClr val="434343"/>
                </a:solidFill>
                <a:latin typeface="Roboto"/>
                <a:ea typeface="Roboto"/>
                <a:cs typeface="Roboto"/>
                <a:sym typeface="Roboto"/>
              </a:endParaRPr>
            </a:p>
          </p:txBody>
        </p:sp>
      </p:grpSp>
      <p:grpSp>
        <p:nvGrpSpPr>
          <p:cNvPr id="897" name="Google Shape;897;p29"/>
          <p:cNvGrpSpPr/>
          <p:nvPr/>
        </p:nvGrpSpPr>
        <p:grpSpPr>
          <a:xfrm>
            <a:off x="710275" y="1028088"/>
            <a:ext cx="2597050" cy="881750"/>
            <a:chOff x="710275" y="1028088"/>
            <a:chExt cx="2597050" cy="881750"/>
          </a:xfrm>
        </p:grpSpPr>
        <p:sp>
          <p:nvSpPr>
            <p:cNvPr id="898" name="Google Shape;898;p29"/>
            <p:cNvSpPr/>
            <p:nvPr/>
          </p:nvSpPr>
          <p:spPr>
            <a:xfrm>
              <a:off x="2901091" y="1265836"/>
              <a:ext cx="406234" cy="406234"/>
            </a:xfrm>
            <a:custGeom>
              <a:avLst/>
              <a:gdLst/>
              <a:ahLst/>
              <a:cxnLst/>
              <a:rect l="l" t="t" r="r" b="b"/>
              <a:pathLst>
                <a:path w="15514" h="15514" extrusionOk="0">
                  <a:moveTo>
                    <a:pt x="7751" y="0"/>
                  </a:moveTo>
                  <a:cubicBezTo>
                    <a:pt x="3465" y="0"/>
                    <a:pt x="0" y="3465"/>
                    <a:pt x="0" y="7751"/>
                  </a:cubicBezTo>
                  <a:cubicBezTo>
                    <a:pt x="0" y="12037"/>
                    <a:pt x="3465" y="15514"/>
                    <a:pt x="7751" y="15514"/>
                  </a:cubicBezTo>
                  <a:cubicBezTo>
                    <a:pt x="12037" y="15514"/>
                    <a:pt x="15514" y="12037"/>
                    <a:pt x="15514" y="7751"/>
                  </a:cubicBezTo>
                  <a:cubicBezTo>
                    <a:pt x="15514" y="3465"/>
                    <a:pt x="12037" y="0"/>
                    <a:pt x="7751" y="0"/>
                  </a:cubicBezTo>
                  <a:close/>
                </a:path>
              </a:pathLst>
            </a:custGeom>
            <a:solidFill>
              <a:srgbClr val="EC3A3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29"/>
            <p:cNvSpPr/>
            <p:nvPr/>
          </p:nvSpPr>
          <p:spPr>
            <a:xfrm>
              <a:off x="2950976" y="1315718"/>
              <a:ext cx="306469" cy="306469"/>
            </a:xfrm>
            <a:custGeom>
              <a:avLst/>
              <a:gdLst/>
              <a:ahLst/>
              <a:cxnLst/>
              <a:rect l="l" t="t" r="r" b="b"/>
              <a:pathLst>
                <a:path w="11704" h="11704" extrusionOk="0">
                  <a:moveTo>
                    <a:pt x="5846" y="0"/>
                  </a:moveTo>
                  <a:cubicBezTo>
                    <a:pt x="2620" y="0"/>
                    <a:pt x="0" y="2620"/>
                    <a:pt x="0" y="5846"/>
                  </a:cubicBezTo>
                  <a:cubicBezTo>
                    <a:pt x="0" y="9085"/>
                    <a:pt x="2620" y="11704"/>
                    <a:pt x="5846" y="11704"/>
                  </a:cubicBezTo>
                  <a:cubicBezTo>
                    <a:pt x="9085" y="11704"/>
                    <a:pt x="11704" y="9085"/>
                    <a:pt x="11704" y="5846"/>
                  </a:cubicBezTo>
                  <a:cubicBezTo>
                    <a:pt x="11704" y="2620"/>
                    <a:pt x="9085" y="0"/>
                    <a:pt x="584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29"/>
            <p:cNvSpPr txBox="1"/>
            <p:nvPr/>
          </p:nvSpPr>
          <p:spPr>
            <a:xfrm>
              <a:off x="710275" y="1028088"/>
              <a:ext cx="1884600"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Curriculum</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901" name="Google Shape;901;p29"/>
            <p:cNvSpPr txBox="1"/>
            <p:nvPr/>
          </p:nvSpPr>
          <p:spPr>
            <a:xfrm>
              <a:off x="710275" y="1374937"/>
              <a:ext cx="1884600" cy="5349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1200" dirty="0">
                  <a:solidFill>
                    <a:srgbClr val="434343"/>
                  </a:solidFill>
                  <a:latin typeface="Roboto"/>
                  <a:ea typeface="Roboto"/>
                  <a:cs typeface="Roboto"/>
                  <a:sym typeface="Roboto"/>
                </a:rPr>
                <a:t>Changes made to the teaching of reading (already detailed)</a:t>
              </a:r>
              <a:endParaRPr sz="1200" dirty="0">
                <a:solidFill>
                  <a:srgbClr val="434343"/>
                </a:solidFill>
                <a:latin typeface="Roboto"/>
                <a:ea typeface="Roboto"/>
                <a:cs typeface="Roboto"/>
                <a:sym typeface="Roboto"/>
              </a:endParaRPr>
            </a:p>
          </p:txBody>
        </p:sp>
      </p:grpSp>
      <p:grpSp>
        <p:nvGrpSpPr>
          <p:cNvPr id="902" name="Google Shape;902;p29"/>
          <p:cNvGrpSpPr/>
          <p:nvPr/>
        </p:nvGrpSpPr>
        <p:grpSpPr>
          <a:xfrm>
            <a:off x="5823378" y="1028075"/>
            <a:ext cx="2610347" cy="881750"/>
            <a:chOff x="5823378" y="1028075"/>
            <a:chExt cx="2610347" cy="881750"/>
          </a:xfrm>
        </p:grpSpPr>
        <p:sp>
          <p:nvSpPr>
            <p:cNvPr id="903" name="Google Shape;903;p29"/>
            <p:cNvSpPr/>
            <p:nvPr/>
          </p:nvSpPr>
          <p:spPr>
            <a:xfrm>
              <a:off x="5823378" y="1265836"/>
              <a:ext cx="406260" cy="406234"/>
            </a:xfrm>
            <a:custGeom>
              <a:avLst/>
              <a:gdLst/>
              <a:ahLst/>
              <a:cxnLst/>
              <a:rect l="l" t="t" r="r" b="b"/>
              <a:pathLst>
                <a:path w="15515" h="15514" extrusionOk="0">
                  <a:moveTo>
                    <a:pt x="7751" y="0"/>
                  </a:moveTo>
                  <a:cubicBezTo>
                    <a:pt x="3465" y="0"/>
                    <a:pt x="0" y="3465"/>
                    <a:pt x="0" y="7751"/>
                  </a:cubicBezTo>
                  <a:cubicBezTo>
                    <a:pt x="0" y="12037"/>
                    <a:pt x="3465" y="15514"/>
                    <a:pt x="7751" y="15514"/>
                  </a:cubicBezTo>
                  <a:cubicBezTo>
                    <a:pt x="12038" y="15514"/>
                    <a:pt x="15514" y="12037"/>
                    <a:pt x="15514" y="7751"/>
                  </a:cubicBezTo>
                  <a:cubicBezTo>
                    <a:pt x="15514" y="3465"/>
                    <a:pt x="12038" y="0"/>
                    <a:pt x="7751" y="0"/>
                  </a:cubicBezTo>
                  <a:close/>
                </a:path>
              </a:pathLst>
            </a:custGeom>
            <a:solidFill>
              <a:srgbClr val="5EB2F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29"/>
            <p:cNvSpPr/>
            <p:nvPr/>
          </p:nvSpPr>
          <p:spPr>
            <a:xfrm>
              <a:off x="5872949" y="1315718"/>
              <a:ext cx="306810" cy="306469"/>
            </a:xfrm>
            <a:custGeom>
              <a:avLst/>
              <a:gdLst/>
              <a:ahLst/>
              <a:cxnLst/>
              <a:rect l="l" t="t" r="r" b="b"/>
              <a:pathLst>
                <a:path w="11717" h="11704" extrusionOk="0">
                  <a:moveTo>
                    <a:pt x="5858" y="0"/>
                  </a:moveTo>
                  <a:cubicBezTo>
                    <a:pt x="2632" y="0"/>
                    <a:pt x="1" y="2620"/>
                    <a:pt x="1" y="5846"/>
                  </a:cubicBezTo>
                  <a:cubicBezTo>
                    <a:pt x="1" y="9085"/>
                    <a:pt x="2632" y="11704"/>
                    <a:pt x="5858" y="11704"/>
                  </a:cubicBezTo>
                  <a:cubicBezTo>
                    <a:pt x="9097" y="11704"/>
                    <a:pt x="11716" y="9085"/>
                    <a:pt x="11716" y="5846"/>
                  </a:cubicBezTo>
                  <a:cubicBezTo>
                    <a:pt x="11716" y="2620"/>
                    <a:pt x="9097" y="0"/>
                    <a:pt x="58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29"/>
            <p:cNvSpPr txBox="1"/>
            <p:nvPr/>
          </p:nvSpPr>
          <p:spPr>
            <a:xfrm>
              <a:off x="6549125" y="1374925"/>
              <a:ext cx="1884600" cy="53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dirty="0">
                  <a:solidFill>
                    <a:srgbClr val="434343"/>
                  </a:solidFill>
                  <a:latin typeface="Roboto"/>
                  <a:ea typeface="Roboto"/>
                  <a:cs typeface="Roboto"/>
                  <a:sym typeface="Roboto"/>
                </a:rPr>
                <a:t>Workshops to raise awareness of reading in school, parent reading events e.g. books and breakfast to take place</a:t>
              </a:r>
              <a:endParaRPr sz="1100" dirty="0">
                <a:solidFill>
                  <a:srgbClr val="434343"/>
                </a:solidFill>
                <a:latin typeface="Roboto"/>
                <a:ea typeface="Roboto"/>
                <a:cs typeface="Roboto"/>
                <a:sym typeface="Roboto"/>
              </a:endParaRPr>
            </a:p>
          </p:txBody>
        </p:sp>
        <p:sp>
          <p:nvSpPr>
            <p:cNvPr id="906" name="Google Shape;906;p29"/>
            <p:cNvSpPr txBox="1"/>
            <p:nvPr/>
          </p:nvSpPr>
          <p:spPr>
            <a:xfrm>
              <a:off x="6549125" y="1028075"/>
              <a:ext cx="18846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P</a:t>
              </a:r>
              <a:r>
                <a:rPr lang="en-GB" sz="1700" dirty="0">
                  <a:solidFill>
                    <a:srgbClr val="434343"/>
                  </a:solidFill>
                  <a:latin typeface="Fira Sans Extra Condensed Medium"/>
                  <a:ea typeface="Fira Sans Extra Condensed Medium"/>
                  <a:cs typeface="Fira Sans Extra Condensed Medium"/>
                  <a:sym typeface="Fira Sans Extra Condensed Medium"/>
                </a:rPr>
                <a:t>a</a:t>
              </a:r>
              <a:r>
                <a:rPr lang="en" sz="1700" dirty="0">
                  <a:solidFill>
                    <a:srgbClr val="434343"/>
                  </a:solidFill>
                  <a:latin typeface="Fira Sans Extra Condensed Medium"/>
                  <a:ea typeface="Fira Sans Extra Condensed Medium"/>
                  <a:cs typeface="Fira Sans Extra Condensed Medium"/>
                  <a:sym typeface="Fira Sans Extra Condensed Medium"/>
                </a:rPr>
                <a:t>rental Involvement</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grpSp>
      <p:sp>
        <p:nvSpPr>
          <p:cNvPr id="907" name="Google Shape;907;p29"/>
          <p:cNvSpPr txBox="1">
            <a:spLocks noGrp="1"/>
          </p:cNvSpPr>
          <p:nvPr>
            <p:ph type="title"/>
          </p:nvPr>
        </p:nvSpPr>
        <p:spPr>
          <a:xfrm>
            <a:off x="3436050" y="1803025"/>
            <a:ext cx="2271900" cy="794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GB" dirty="0"/>
              <a:t>Improving Reading</a:t>
            </a:r>
            <a:endParaRPr dirty="0"/>
          </a:p>
        </p:txBody>
      </p:sp>
      <p:grpSp>
        <p:nvGrpSpPr>
          <p:cNvPr id="908" name="Google Shape;908;p29"/>
          <p:cNvGrpSpPr/>
          <p:nvPr/>
        </p:nvGrpSpPr>
        <p:grpSpPr>
          <a:xfrm>
            <a:off x="4411961" y="1299927"/>
            <a:ext cx="306797" cy="433349"/>
            <a:chOff x="1333682" y="3344330"/>
            <a:chExt cx="271213" cy="383088"/>
          </a:xfrm>
        </p:grpSpPr>
        <p:sp>
          <p:nvSpPr>
            <p:cNvPr id="909" name="Google Shape;909;p29"/>
            <p:cNvSpPr/>
            <p:nvPr/>
          </p:nvSpPr>
          <p:spPr>
            <a:xfrm>
              <a:off x="1334065" y="3377332"/>
              <a:ext cx="270831" cy="350086"/>
            </a:xfrm>
            <a:custGeom>
              <a:avLst/>
              <a:gdLst/>
              <a:ahLst/>
              <a:cxnLst/>
              <a:rect l="l" t="t" r="r" b="b"/>
              <a:pathLst>
                <a:path w="8502" h="10990" extrusionOk="0">
                  <a:moveTo>
                    <a:pt x="6502" y="0"/>
                  </a:moveTo>
                  <a:cubicBezTo>
                    <a:pt x="6406" y="0"/>
                    <a:pt x="6323" y="84"/>
                    <a:pt x="6323" y="191"/>
                  </a:cubicBezTo>
                  <a:cubicBezTo>
                    <a:pt x="6323" y="286"/>
                    <a:pt x="6406" y="369"/>
                    <a:pt x="6502" y="369"/>
                  </a:cubicBezTo>
                  <a:lnTo>
                    <a:pt x="7276" y="369"/>
                  </a:lnTo>
                  <a:cubicBezTo>
                    <a:pt x="7383" y="369"/>
                    <a:pt x="7454" y="441"/>
                    <a:pt x="7454" y="548"/>
                  </a:cubicBezTo>
                  <a:lnTo>
                    <a:pt x="7454" y="9490"/>
                  </a:lnTo>
                  <a:cubicBezTo>
                    <a:pt x="7454" y="9597"/>
                    <a:pt x="7383" y="9668"/>
                    <a:pt x="7276" y="9668"/>
                  </a:cubicBezTo>
                  <a:lnTo>
                    <a:pt x="537" y="9668"/>
                  </a:lnTo>
                  <a:cubicBezTo>
                    <a:pt x="429" y="9668"/>
                    <a:pt x="358" y="9597"/>
                    <a:pt x="358" y="9490"/>
                  </a:cubicBezTo>
                  <a:lnTo>
                    <a:pt x="358" y="8775"/>
                  </a:lnTo>
                  <a:cubicBezTo>
                    <a:pt x="358" y="8668"/>
                    <a:pt x="287" y="8597"/>
                    <a:pt x="179" y="8597"/>
                  </a:cubicBezTo>
                  <a:cubicBezTo>
                    <a:pt x="72" y="8597"/>
                    <a:pt x="1" y="8668"/>
                    <a:pt x="1" y="8775"/>
                  </a:cubicBezTo>
                  <a:lnTo>
                    <a:pt x="1" y="9490"/>
                  </a:lnTo>
                  <a:cubicBezTo>
                    <a:pt x="1" y="9787"/>
                    <a:pt x="239" y="10013"/>
                    <a:pt x="525" y="10013"/>
                  </a:cubicBezTo>
                  <a:lnTo>
                    <a:pt x="703" y="10013"/>
                  </a:lnTo>
                  <a:lnTo>
                    <a:pt x="703" y="10466"/>
                  </a:lnTo>
                  <a:cubicBezTo>
                    <a:pt x="703" y="10763"/>
                    <a:pt x="941" y="10990"/>
                    <a:pt x="1227" y="10990"/>
                  </a:cubicBezTo>
                  <a:lnTo>
                    <a:pt x="7966" y="10990"/>
                  </a:lnTo>
                  <a:cubicBezTo>
                    <a:pt x="8264" y="10990"/>
                    <a:pt x="8490" y="10752"/>
                    <a:pt x="8490" y="10466"/>
                  </a:cubicBezTo>
                  <a:lnTo>
                    <a:pt x="8490" y="10252"/>
                  </a:lnTo>
                  <a:cubicBezTo>
                    <a:pt x="8490" y="10144"/>
                    <a:pt x="8407" y="10073"/>
                    <a:pt x="8311" y="10073"/>
                  </a:cubicBezTo>
                  <a:cubicBezTo>
                    <a:pt x="8204" y="10073"/>
                    <a:pt x="8133" y="10144"/>
                    <a:pt x="8133" y="10252"/>
                  </a:cubicBezTo>
                  <a:lnTo>
                    <a:pt x="8133" y="10466"/>
                  </a:lnTo>
                  <a:cubicBezTo>
                    <a:pt x="8133" y="10573"/>
                    <a:pt x="8049" y="10644"/>
                    <a:pt x="7954" y="10644"/>
                  </a:cubicBezTo>
                  <a:lnTo>
                    <a:pt x="1203" y="10644"/>
                  </a:lnTo>
                  <a:cubicBezTo>
                    <a:pt x="1108" y="10644"/>
                    <a:pt x="1025" y="10573"/>
                    <a:pt x="1025" y="10466"/>
                  </a:cubicBezTo>
                  <a:lnTo>
                    <a:pt x="1025" y="10013"/>
                  </a:lnTo>
                  <a:lnTo>
                    <a:pt x="7264" y="10013"/>
                  </a:lnTo>
                  <a:cubicBezTo>
                    <a:pt x="7561" y="10013"/>
                    <a:pt x="7788" y="9775"/>
                    <a:pt x="7788" y="9490"/>
                  </a:cubicBezTo>
                  <a:lnTo>
                    <a:pt x="7788" y="1358"/>
                  </a:lnTo>
                  <a:lnTo>
                    <a:pt x="7966" y="1358"/>
                  </a:lnTo>
                  <a:cubicBezTo>
                    <a:pt x="8061" y="1358"/>
                    <a:pt x="8145" y="1441"/>
                    <a:pt x="8145" y="1536"/>
                  </a:cubicBezTo>
                  <a:lnTo>
                    <a:pt x="8145" y="9501"/>
                  </a:lnTo>
                  <a:cubicBezTo>
                    <a:pt x="8145" y="9573"/>
                    <a:pt x="8228" y="9656"/>
                    <a:pt x="8323" y="9656"/>
                  </a:cubicBezTo>
                  <a:cubicBezTo>
                    <a:pt x="8430" y="9656"/>
                    <a:pt x="8502" y="9573"/>
                    <a:pt x="8502" y="9478"/>
                  </a:cubicBezTo>
                  <a:lnTo>
                    <a:pt x="8502" y="1512"/>
                  </a:lnTo>
                  <a:cubicBezTo>
                    <a:pt x="8502" y="1215"/>
                    <a:pt x="8264" y="988"/>
                    <a:pt x="7978" y="988"/>
                  </a:cubicBezTo>
                  <a:lnTo>
                    <a:pt x="7799" y="988"/>
                  </a:lnTo>
                  <a:lnTo>
                    <a:pt x="7799" y="524"/>
                  </a:lnTo>
                  <a:cubicBezTo>
                    <a:pt x="7799" y="226"/>
                    <a:pt x="7561" y="0"/>
                    <a:pt x="7276"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29"/>
            <p:cNvSpPr/>
            <p:nvPr/>
          </p:nvSpPr>
          <p:spPr>
            <a:xfrm>
              <a:off x="1333682" y="3344330"/>
              <a:ext cx="189697" cy="292461"/>
            </a:xfrm>
            <a:custGeom>
              <a:avLst/>
              <a:gdLst/>
              <a:ahLst/>
              <a:cxnLst/>
              <a:rect l="l" t="t" r="r" b="b"/>
              <a:pathLst>
                <a:path w="5955" h="9181" extrusionOk="0">
                  <a:moveTo>
                    <a:pt x="2430" y="370"/>
                  </a:moveTo>
                  <a:cubicBezTo>
                    <a:pt x="2489" y="370"/>
                    <a:pt x="2549" y="429"/>
                    <a:pt x="2549" y="489"/>
                  </a:cubicBezTo>
                  <a:lnTo>
                    <a:pt x="2549" y="727"/>
                  </a:lnTo>
                  <a:lnTo>
                    <a:pt x="1858" y="727"/>
                  </a:lnTo>
                  <a:lnTo>
                    <a:pt x="1858" y="489"/>
                  </a:lnTo>
                  <a:cubicBezTo>
                    <a:pt x="1858" y="429"/>
                    <a:pt x="1918" y="370"/>
                    <a:pt x="1977" y="370"/>
                  </a:cubicBezTo>
                  <a:close/>
                  <a:moveTo>
                    <a:pt x="3037" y="1072"/>
                  </a:moveTo>
                  <a:cubicBezTo>
                    <a:pt x="3120" y="1072"/>
                    <a:pt x="3216" y="1143"/>
                    <a:pt x="3216" y="1251"/>
                  </a:cubicBezTo>
                  <a:lnTo>
                    <a:pt x="3216" y="1953"/>
                  </a:lnTo>
                  <a:lnTo>
                    <a:pt x="1215" y="1953"/>
                  </a:lnTo>
                  <a:lnTo>
                    <a:pt x="1215" y="1251"/>
                  </a:lnTo>
                  <a:cubicBezTo>
                    <a:pt x="1203" y="1167"/>
                    <a:pt x="1299" y="1072"/>
                    <a:pt x="1382" y="1072"/>
                  </a:cubicBezTo>
                  <a:close/>
                  <a:moveTo>
                    <a:pt x="1977" y="0"/>
                  </a:moveTo>
                  <a:cubicBezTo>
                    <a:pt x="1727" y="0"/>
                    <a:pt x="1501" y="203"/>
                    <a:pt x="1501" y="477"/>
                  </a:cubicBezTo>
                  <a:lnTo>
                    <a:pt x="1501" y="715"/>
                  </a:lnTo>
                  <a:lnTo>
                    <a:pt x="1370" y="715"/>
                  </a:lnTo>
                  <a:cubicBezTo>
                    <a:pt x="1156" y="715"/>
                    <a:pt x="977" y="834"/>
                    <a:pt x="894" y="1012"/>
                  </a:cubicBezTo>
                  <a:lnTo>
                    <a:pt x="525" y="1012"/>
                  </a:lnTo>
                  <a:cubicBezTo>
                    <a:pt x="227" y="1012"/>
                    <a:pt x="1" y="1251"/>
                    <a:pt x="1" y="1536"/>
                  </a:cubicBezTo>
                  <a:lnTo>
                    <a:pt x="1" y="8990"/>
                  </a:lnTo>
                  <a:cubicBezTo>
                    <a:pt x="13" y="9109"/>
                    <a:pt x="84" y="9180"/>
                    <a:pt x="191" y="9180"/>
                  </a:cubicBezTo>
                  <a:cubicBezTo>
                    <a:pt x="299" y="9180"/>
                    <a:pt x="370" y="9109"/>
                    <a:pt x="370" y="9002"/>
                  </a:cubicBezTo>
                  <a:lnTo>
                    <a:pt x="370" y="1548"/>
                  </a:lnTo>
                  <a:cubicBezTo>
                    <a:pt x="370" y="1441"/>
                    <a:pt x="441" y="1370"/>
                    <a:pt x="549" y="1370"/>
                  </a:cubicBezTo>
                  <a:lnTo>
                    <a:pt x="858" y="1370"/>
                  </a:lnTo>
                  <a:lnTo>
                    <a:pt x="858" y="1965"/>
                  </a:lnTo>
                  <a:cubicBezTo>
                    <a:pt x="858" y="2144"/>
                    <a:pt x="1013" y="2310"/>
                    <a:pt x="1203" y="2310"/>
                  </a:cubicBezTo>
                  <a:lnTo>
                    <a:pt x="3228" y="2310"/>
                  </a:lnTo>
                  <a:cubicBezTo>
                    <a:pt x="3406" y="2310"/>
                    <a:pt x="3573" y="2155"/>
                    <a:pt x="3573" y="1965"/>
                  </a:cubicBezTo>
                  <a:lnTo>
                    <a:pt x="3573" y="1370"/>
                  </a:lnTo>
                  <a:lnTo>
                    <a:pt x="5775" y="1370"/>
                  </a:lnTo>
                  <a:cubicBezTo>
                    <a:pt x="5883" y="1370"/>
                    <a:pt x="5954" y="1298"/>
                    <a:pt x="5954" y="1191"/>
                  </a:cubicBezTo>
                  <a:cubicBezTo>
                    <a:pt x="5954" y="1084"/>
                    <a:pt x="5883" y="1012"/>
                    <a:pt x="5775" y="1012"/>
                  </a:cubicBezTo>
                  <a:lnTo>
                    <a:pt x="3513" y="1012"/>
                  </a:lnTo>
                  <a:cubicBezTo>
                    <a:pt x="3418" y="834"/>
                    <a:pt x="3239" y="715"/>
                    <a:pt x="3037" y="715"/>
                  </a:cubicBezTo>
                  <a:lnTo>
                    <a:pt x="2906" y="715"/>
                  </a:lnTo>
                  <a:lnTo>
                    <a:pt x="2906" y="477"/>
                  </a:lnTo>
                  <a:cubicBezTo>
                    <a:pt x="2906" y="227"/>
                    <a:pt x="2692" y="0"/>
                    <a:pt x="2430"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29"/>
            <p:cNvSpPr/>
            <p:nvPr/>
          </p:nvSpPr>
          <p:spPr>
            <a:xfrm>
              <a:off x="1444060" y="3469488"/>
              <a:ext cx="100917" cy="11404"/>
            </a:xfrm>
            <a:custGeom>
              <a:avLst/>
              <a:gdLst/>
              <a:ahLst/>
              <a:cxnLst/>
              <a:rect l="l" t="t" r="r" b="b"/>
              <a:pathLst>
                <a:path w="3168" h="358" extrusionOk="0">
                  <a:moveTo>
                    <a:pt x="179" y="0"/>
                  </a:moveTo>
                  <a:cubicBezTo>
                    <a:pt x="72" y="0"/>
                    <a:pt x="1" y="72"/>
                    <a:pt x="1" y="179"/>
                  </a:cubicBezTo>
                  <a:cubicBezTo>
                    <a:pt x="1" y="286"/>
                    <a:pt x="72" y="358"/>
                    <a:pt x="179" y="358"/>
                  </a:cubicBezTo>
                  <a:lnTo>
                    <a:pt x="2989" y="358"/>
                  </a:lnTo>
                  <a:cubicBezTo>
                    <a:pt x="3096" y="358"/>
                    <a:pt x="3168" y="286"/>
                    <a:pt x="3168" y="179"/>
                  </a:cubicBezTo>
                  <a:cubicBezTo>
                    <a:pt x="3168" y="72"/>
                    <a:pt x="3084" y="0"/>
                    <a:pt x="2989"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29"/>
            <p:cNvSpPr/>
            <p:nvPr/>
          </p:nvSpPr>
          <p:spPr>
            <a:xfrm>
              <a:off x="1444060" y="3493762"/>
              <a:ext cx="100917" cy="11404"/>
            </a:xfrm>
            <a:custGeom>
              <a:avLst/>
              <a:gdLst/>
              <a:ahLst/>
              <a:cxnLst/>
              <a:rect l="l" t="t" r="r" b="b"/>
              <a:pathLst>
                <a:path w="3168" h="358" extrusionOk="0">
                  <a:moveTo>
                    <a:pt x="179" y="0"/>
                  </a:moveTo>
                  <a:cubicBezTo>
                    <a:pt x="72" y="0"/>
                    <a:pt x="1" y="72"/>
                    <a:pt x="1" y="179"/>
                  </a:cubicBezTo>
                  <a:cubicBezTo>
                    <a:pt x="1" y="286"/>
                    <a:pt x="72" y="358"/>
                    <a:pt x="179" y="358"/>
                  </a:cubicBezTo>
                  <a:lnTo>
                    <a:pt x="2989" y="358"/>
                  </a:lnTo>
                  <a:cubicBezTo>
                    <a:pt x="3096" y="358"/>
                    <a:pt x="3168" y="286"/>
                    <a:pt x="3168" y="179"/>
                  </a:cubicBezTo>
                  <a:cubicBezTo>
                    <a:pt x="3168" y="72"/>
                    <a:pt x="3084" y="0"/>
                    <a:pt x="2989" y="0"/>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29"/>
            <p:cNvSpPr/>
            <p:nvPr/>
          </p:nvSpPr>
          <p:spPr>
            <a:xfrm>
              <a:off x="1444060" y="3541927"/>
              <a:ext cx="100917" cy="11404"/>
            </a:xfrm>
            <a:custGeom>
              <a:avLst/>
              <a:gdLst/>
              <a:ahLst/>
              <a:cxnLst/>
              <a:rect l="l" t="t" r="r" b="b"/>
              <a:pathLst>
                <a:path w="3168" h="358" extrusionOk="0">
                  <a:moveTo>
                    <a:pt x="179" y="1"/>
                  </a:moveTo>
                  <a:cubicBezTo>
                    <a:pt x="72" y="1"/>
                    <a:pt x="1" y="84"/>
                    <a:pt x="1" y="179"/>
                  </a:cubicBezTo>
                  <a:cubicBezTo>
                    <a:pt x="1" y="286"/>
                    <a:pt x="72" y="358"/>
                    <a:pt x="179" y="358"/>
                  </a:cubicBezTo>
                  <a:lnTo>
                    <a:pt x="2989" y="358"/>
                  </a:lnTo>
                  <a:cubicBezTo>
                    <a:pt x="3096" y="358"/>
                    <a:pt x="3168" y="286"/>
                    <a:pt x="3168" y="179"/>
                  </a:cubicBezTo>
                  <a:cubicBezTo>
                    <a:pt x="3168" y="84"/>
                    <a:pt x="3084" y="1"/>
                    <a:pt x="2989"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29"/>
            <p:cNvSpPr/>
            <p:nvPr/>
          </p:nvSpPr>
          <p:spPr>
            <a:xfrm>
              <a:off x="1444060" y="3565818"/>
              <a:ext cx="100917" cy="11404"/>
            </a:xfrm>
            <a:custGeom>
              <a:avLst/>
              <a:gdLst/>
              <a:ahLst/>
              <a:cxnLst/>
              <a:rect l="l" t="t" r="r" b="b"/>
              <a:pathLst>
                <a:path w="3168" h="358" extrusionOk="0">
                  <a:moveTo>
                    <a:pt x="179" y="1"/>
                  </a:moveTo>
                  <a:cubicBezTo>
                    <a:pt x="72" y="1"/>
                    <a:pt x="1" y="72"/>
                    <a:pt x="1" y="179"/>
                  </a:cubicBezTo>
                  <a:cubicBezTo>
                    <a:pt x="1" y="286"/>
                    <a:pt x="72" y="358"/>
                    <a:pt x="179" y="358"/>
                  </a:cubicBezTo>
                  <a:lnTo>
                    <a:pt x="2989" y="358"/>
                  </a:lnTo>
                  <a:cubicBezTo>
                    <a:pt x="3096" y="358"/>
                    <a:pt x="3168" y="286"/>
                    <a:pt x="3168" y="179"/>
                  </a:cubicBezTo>
                  <a:cubicBezTo>
                    <a:pt x="3168" y="72"/>
                    <a:pt x="3084" y="1"/>
                    <a:pt x="2989"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29"/>
            <p:cNvSpPr/>
            <p:nvPr/>
          </p:nvSpPr>
          <p:spPr>
            <a:xfrm>
              <a:off x="1444060" y="3614747"/>
              <a:ext cx="100917" cy="11404"/>
            </a:xfrm>
            <a:custGeom>
              <a:avLst/>
              <a:gdLst/>
              <a:ahLst/>
              <a:cxnLst/>
              <a:rect l="l" t="t" r="r" b="b"/>
              <a:pathLst>
                <a:path w="3168" h="358" extrusionOk="0">
                  <a:moveTo>
                    <a:pt x="179" y="1"/>
                  </a:moveTo>
                  <a:cubicBezTo>
                    <a:pt x="72" y="1"/>
                    <a:pt x="1" y="72"/>
                    <a:pt x="1" y="179"/>
                  </a:cubicBezTo>
                  <a:cubicBezTo>
                    <a:pt x="1" y="274"/>
                    <a:pt x="72" y="358"/>
                    <a:pt x="179" y="358"/>
                  </a:cubicBezTo>
                  <a:lnTo>
                    <a:pt x="2989" y="358"/>
                  </a:lnTo>
                  <a:cubicBezTo>
                    <a:pt x="3096" y="358"/>
                    <a:pt x="3168" y="274"/>
                    <a:pt x="3168" y="179"/>
                  </a:cubicBezTo>
                  <a:cubicBezTo>
                    <a:pt x="3168" y="72"/>
                    <a:pt x="3084" y="1"/>
                    <a:pt x="2989"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29"/>
            <p:cNvSpPr/>
            <p:nvPr/>
          </p:nvSpPr>
          <p:spPr>
            <a:xfrm>
              <a:off x="1444060" y="3638256"/>
              <a:ext cx="100917" cy="11404"/>
            </a:xfrm>
            <a:custGeom>
              <a:avLst/>
              <a:gdLst/>
              <a:ahLst/>
              <a:cxnLst/>
              <a:rect l="l" t="t" r="r" b="b"/>
              <a:pathLst>
                <a:path w="3168" h="358" extrusionOk="0">
                  <a:moveTo>
                    <a:pt x="179" y="1"/>
                  </a:moveTo>
                  <a:cubicBezTo>
                    <a:pt x="72" y="1"/>
                    <a:pt x="1" y="72"/>
                    <a:pt x="1" y="179"/>
                  </a:cubicBezTo>
                  <a:cubicBezTo>
                    <a:pt x="1" y="287"/>
                    <a:pt x="72" y="358"/>
                    <a:pt x="179" y="358"/>
                  </a:cubicBezTo>
                  <a:lnTo>
                    <a:pt x="2989" y="358"/>
                  </a:lnTo>
                  <a:cubicBezTo>
                    <a:pt x="3096" y="358"/>
                    <a:pt x="3168" y="287"/>
                    <a:pt x="3168" y="179"/>
                  </a:cubicBezTo>
                  <a:cubicBezTo>
                    <a:pt x="3168" y="72"/>
                    <a:pt x="3084" y="1"/>
                    <a:pt x="2989"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29"/>
            <p:cNvSpPr/>
            <p:nvPr/>
          </p:nvSpPr>
          <p:spPr>
            <a:xfrm>
              <a:off x="1371622" y="3459454"/>
              <a:ext cx="70208" cy="57084"/>
            </a:xfrm>
            <a:custGeom>
              <a:avLst/>
              <a:gdLst/>
              <a:ahLst/>
              <a:cxnLst/>
              <a:rect l="l" t="t" r="r" b="b"/>
              <a:pathLst>
                <a:path w="2204" h="1792" extrusionOk="0">
                  <a:moveTo>
                    <a:pt x="1417" y="387"/>
                  </a:moveTo>
                  <a:lnTo>
                    <a:pt x="1417" y="470"/>
                  </a:lnTo>
                  <a:lnTo>
                    <a:pt x="1072" y="768"/>
                  </a:lnTo>
                  <a:lnTo>
                    <a:pt x="905" y="589"/>
                  </a:lnTo>
                  <a:cubicBezTo>
                    <a:pt x="873" y="544"/>
                    <a:pt x="823" y="523"/>
                    <a:pt x="773" y="523"/>
                  </a:cubicBezTo>
                  <a:cubicBezTo>
                    <a:pt x="731" y="523"/>
                    <a:pt x="688" y="538"/>
                    <a:pt x="655" y="566"/>
                  </a:cubicBezTo>
                  <a:cubicBezTo>
                    <a:pt x="584" y="625"/>
                    <a:pt x="584" y="744"/>
                    <a:pt x="632" y="827"/>
                  </a:cubicBezTo>
                  <a:lnTo>
                    <a:pt x="917" y="1125"/>
                  </a:lnTo>
                  <a:cubicBezTo>
                    <a:pt x="953" y="1161"/>
                    <a:pt x="989" y="1185"/>
                    <a:pt x="1048" y="1185"/>
                  </a:cubicBezTo>
                  <a:cubicBezTo>
                    <a:pt x="1096" y="1185"/>
                    <a:pt x="1132" y="1161"/>
                    <a:pt x="1167" y="1137"/>
                  </a:cubicBezTo>
                  <a:lnTo>
                    <a:pt x="1429" y="923"/>
                  </a:lnTo>
                  <a:lnTo>
                    <a:pt x="1417" y="1447"/>
                  </a:lnTo>
                  <a:lnTo>
                    <a:pt x="358" y="1447"/>
                  </a:lnTo>
                  <a:lnTo>
                    <a:pt x="358" y="387"/>
                  </a:lnTo>
                  <a:close/>
                  <a:moveTo>
                    <a:pt x="2007" y="1"/>
                  </a:moveTo>
                  <a:cubicBezTo>
                    <a:pt x="1966" y="1"/>
                    <a:pt x="1925" y="17"/>
                    <a:pt x="1894" y="54"/>
                  </a:cubicBezTo>
                  <a:lnTo>
                    <a:pt x="1727" y="185"/>
                  </a:lnTo>
                  <a:cubicBezTo>
                    <a:pt x="1679" y="89"/>
                    <a:pt x="1596" y="30"/>
                    <a:pt x="1489" y="30"/>
                  </a:cubicBezTo>
                  <a:lnTo>
                    <a:pt x="263" y="30"/>
                  </a:lnTo>
                  <a:cubicBezTo>
                    <a:pt x="120" y="30"/>
                    <a:pt x="1" y="149"/>
                    <a:pt x="1" y="304"/>
                  </a:cubicBezTo>
                  <a:lnTo>
                    <a:pt x="1" y="1518"/>
                  </a:lnTo>
                  <a:cubicBezTo>
                    <a:pt x="1" y="1673"/>
                    <a:pt x="120" y="1792"/>
                    <a:pt x="263" y="1792"/>
                  </a:cubicBezTo>
                  <a:lnTo>
                    <a:pt x="1489" y="1792"/>
                  </a:lnTo>
                  <a:cubicBezTo>
                    <a:pt x="1632" y="1792"/>
                    <a:pt x="1751" y="1673"/>
                    <a:pt x="1751" y="1518"/>
                  </a:cubicBezTo>
                  <a:lnTo>
                    <a:pt x="1751" y="613"/>
                  </a:lnTo>
                  <a:lnTo>
                    <a:pt x="2108" y="304"/>
                  </a:lnTo>
                  <a:cubicBezTo>
                    <a:pt x="2203" y="256"/>
                    <a:pt x="2203" y="137"/>
                    <a:pt x="2144" y="65"/>
                  </a:cubicBezTo>
                  <a:cubicBezTo>
                    <a:pt x="2111" y="26"/>
                    <a:pt x="2059" y="1"/>
                    <a:pt x="2007"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29"/>
            <p:cNvSpPr/>
            <p:nvPr/>
          </p:nvSpPr>
          <p:spPr>
            <a:xfrm>
              <a:off x="1371622" y="3532434"/>
              <a:ext cx="70208" cy="56543"/>
            </a:xfrm>
            <a:custGeom>
              <a:avLst/>
              <a:gdLst/>
              <a:ahLst/>
              <a:cxnLst/>
              <a:rect l="l" t="t" r="r" b="b"/>
              <a:pathLst>
                <a:path w="2204" h="1775" extrusionOk="0">
                  <a:moveTo>
                    <a:pt x="1417" y="382"/>
                  </a:moveTo>
                  <a:lnTo>
                    <a:pt x="1417" y="465"/>
                  </a:lnTo>
                  <a:lnTo>
                    <a:pt x="1072" y="763"/>
                  </a:lnTo>
                  <a:lnTo>
                    <a:pt x="905" y="584"/>
                  </a:lnTo>
                  <a:cubicBezTo>
                    <a:pt x="874" y="547"/>
                    <a:pt x="827" y="529"/>
                    <a:pt x="779" y="529"/>
                  </a:cubicBezTo>
                  <a:cubicBezTo>
                    <a:pt x="734" y="529"/>
                    <a:pt x="690" y="544"/>
                    <a:pt x="655" y="572"/>
                  </a:cubicBezTo>
                  <a:cubicBezTo>
                    <a:pt x="584" y="632"/>
                    <a:pt x="584" y="751"/>
                    <a:pt x="632" y="822"/>
                  </a:cubicBezTo>
                  <a:lnTo>
                    <a:pt x="917" y="1120"/>
                  </a:lnTo>
                  <a:cubicBezTo>
                    <a:pt x="953" y="1168"/>
                    <a:pt x="989" y="1180"/>
                    <a:pt x="1048" y="1180"/>
                  </a:cubicBezTo>
                  <a:cubicBezTo>
                    <a:pt x="1096" y="1180"/>
                    <a:pt x="1132" y="1168"/>
                    <a:pt x="1167" y="1132"/>
                  </a:cubicBezTo>
                  <a:lnTo>
                    <a:pt x="1429" y="930"/>
                  </a:lnTo>
                  <a:lnTo>
                    <a:pt x="1417" y="1430"/>
                  </a:lnTo>
                  <a:lnTo>
                    <a:pt x="358" y="1430"/>
                  </a:lnTo>
                  <a:lnTo>
                    <a:pt x="358" y="382"/>
                  </a:lnTo>
                  <a:close/>
                  <a:moveTo>
                    <a:pt x="2012" y="1"/>
                  </a:moveTo>
                  <a:cubicBezTo>
                    <a:pt x="1969" y="1"/>
                    <a:pt x="1926" y="16"/>
                    <a:pt x="1894" y="49"/>
                  </a:cubicBezTo>
                  <a:lnTo>
                    <a:pt x="1727" y="180"/>
                  </a:lnTo>
                  <a:cubicBezTo>
                    <a:pt x="1679" y="96"/>
                    <a:pt x="1596" y="13"/>
                    <a:pt x="1489" y="13"/>
                  </a:cubicBezTo>
                  <a:lnTo>
                    <a:pt x="263" y="13"/>
                  </a:lnTo>
                  <a:cubicBezTo>
                    <a:pt x="120" y="13"/>
                    <a:pt x="1" y="132"/>
                    <a:pt x="1" y="287"/>
                  </a:cubicBezTo>
                  <a:lnTo>
                    <a:pt x="1" y="1501"/>
                  </a:lnTo>
                  <a:cubicBezTo>
                    <a:pt x="1" y="1656"/>
                    <a:pt x="120" y="1775"/>
                    <a:pt x="263" y="1775"/>
                  </a:cubicBezTo>
                  <a:lnTo>
                    <a:pt x="1489" y="1775"/>
                  </a:lnTo>
                  <a:cubicBezTo>
                    <a:pt x="1632" y="1775"/>
                    <a:pt x="1751" y="1656"/>
                    <a:pt x="1751" y="1501"/>
                  </a:cubicBezTo>
                  <a:lnTo>
                    <a:pt x="1751" y="608"/>
                  </a:lnTo>
                  <a:lnTo>
                    <a:pt x="2108" y="299"/>
                  </a:lnTo>
                  <a:cubicBezTo>
                    <a:pt x="2203" y="239"/>
                    <a:pt x="2203" y="144"/>
                    <a:pt x="2144" y="60"/>
                  </a:cubicBezTo>
                  <a:cubicBezTo>
                    <a:pt x="2111" y="22"/>
                    <a:pt x="2062" y="1"/>
                    <a:pt x="2012"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29"/>
            <p:cNvSpPr/>
            <p:nvPr/>
          </p:nvSpPr>
          <p:spPr>
            <a:xfrm>
              <a:off x="1371622" y="3605254"/>
              <a:ext cx="70208" cy="55810"/>
            </a:xfrm>
            <a:custGeom>
              <a:avLst/>
              <a:gdLst/>
              <a:ahLst/>
              <a:cxnLst/>
              <a:rect l="l" t="t" r="r" b="b"/>
              <a:pathLst>
                <a:path w="2204" h="1752" extrusionOk="0">
                  <a:moveTo>
                    <a:pt x="1417" y="358"/>
                  </a:moveTo>
                  <a:lnTo>
                    <a:pt x="1417" y="489"/>
                  </a:lnTo>
                  <a:lnTo>
                    <a:pt x="1072" y="787"/>
                  </a:lnTo>
                  <a:lnTo>
                    <a:pt x="905" y="608"/>
                  </a:lnTo>
                  <a:cubicBezTo>
                    <a:pt x="874" y="571"/>
                    <a:pt x="827" y="553"/>
                    <a:pt x="779" y="553"/>
                  </a:cubicBezTo>
                  <a:cubicBezTo>
                    <a:pt x="734" y="553"/>
                    <a:pt x="690" y="568"/>
                    <a:pt x="655" y="596"/>
                  </a:cubicBezTo>
                  <a:cubicBezTo>
                    <a:pt x="584" y="644"/>
                    <a:pt x="584" y="775"/>
                    <a:pt x="632" y="846"/>
                  </a:cubicBezTo>
                  <a:lnTo>
                    <a:pt x="917" y="1144"/>
                  </a:lnTo>
                  <a:cubicBezTo>
                    <a:pt x="953" y="1192"/>
                    <a:pt x="989" y="1203"/>
                    <a:pt x="1048" y="1203"/>
                  </a:cubicBezTo>
                  <a:cubicBezTo>
                    <a:pt x="1096" y="1203"/>
                    <a:pt x="1132" y="1192"/>
                    <a:pt x="1167" y="1156"/>
                  </a:cubicBezTo>
                  <a:lnTo>
                    <a:pt x="1429" y="953"/>
                  </a:lnTo>
                  <a:lnTo>
                    <a:pt x="1417" y="1406"/>
                  </a:lnTo>
                  <a:lnTo>
                    <a:pt x="358" y="1406"/>
                  </a:lnTo>
                  <a:lnTo>
                    <a:pt x="358" y="358"/>
                  </a:lnTo>
                  <a:close/>
                  <a:moveTo>
                    <a:pt x="263" y="1"/>
                  </a:moveTo>
                  <a:cubicBezTo>
                    <a:pt x="120" y="1"/>
                    <a:pt x="1" y="120"/>
                    <a:pt x="1" y="263"/>
                  </a:cubicBezTo>
                  <a:lnTo>
                    <a:pt x="1" y="1489"/>
                  </a:lnTo>
                  <a:cubicBezTo>
                    <a:pt x="1" y="1632"/>
                    <a:pt x="120" y="1751"/>
                    <a:pt x="263" y="1751"/>
                  </a:cubicBezTo>
                  <a:lnTo>
                    <a:pt x="1489" y="1751"/>
                  </a:lnTo>
                  <a:cubicBezTo>
                    <a:pt x="1632" y="1751"/>
                    <a:pt x="1751" y="1632"/>
                    <a:pt x="1751" y="1489"/>
                  </a:cubicBezTo>
                  <a:lnTo>
                    <a:pt x="1751" y="632"/>
                  </a:lnTo>
                  <a:lnTo>
                    <a:pt x="2108" y="322"/>
                  </a:lnTo>
                  <a:cubicBezTo>
                    <a:pt x="2191" y="263"/>
                    <a:pt x="2203" y="144"/>
                    <a:pt x="2132" y="72"/>
                  </a:cubicBezTo>
                  <a:cubicBezTo>
                    <a:pt x="2107" y="47"/>
                    <a:pt x="2062" y="32"/>
                    <a:pt x="2014" y="32"/>
                  </a:cubicBezTo>
                  <a:cubicBezTo>
                    <a:pt x="1972" y="32"/>
                    <a:pt x="1927" y="44"/>
                    <a:pt x="1894" y="72"/>
                  </a:cubicBezTo>
                  <a:lnTo>
                    <a:pt x="1739" y="191"/>
                  </a:lnTo>
                  <a:cubicBezTo>
                    <a:pt x="1715" y="84"/>
                    <a:pt x="1608" y="1"/>
                    <a:pt x="1489" y="1"/>
                  </a:cubicBezTo>
                  <a:close/>
                </a:path>
              </a:pathLst>
            </a:custGeom>
            <a:solidFill>
              <a:srgbClr val="43434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4"/>
        <p:cNvGrpSpPr/>
        <p:nvPr/>
      </p:nvGrpSpPr>
      <p:grpSpPr>
        <a:xfrm>
          <a:off x="0" y="0"/>
          <a:ext cx="0" cy="0"/>
          <a:chOff x="0" y="0"/>
          <a:chExt cx="0" cy="0"/>
        </a:xfrm>
      </p:grpSpPr>
      <p:grpSp>
        <p:nvGrpSpPr>
          <p:cNvPr id="535" name="Google Shape;535;p24"/>
          <p:cNvGrpSpPr/>
          <p:nvPr/>
        </p:nvGrpSpPr>
        <p:grpSpPr>
          <a:xfrm>
            <a:off x="0" y="282"/>
            <a:ext cx="9144288" cy="5143380"/>
            <a:chOff x="0" y="282"/>
            <a:chExt cx="9144288" cy="5143380"/>
          </a:xfrm>
        </p:grpSpPr>
        <p:sp>
          <p:nvSpPr>
            <p:cNvPr id="536" name="Google Shape;536;p24"/>
            <p:cNvSpPr/>
            <p:nvPr/>
          </p:nvSpPr>
          <p:spPr>
            <a:xfrm>
              <a:off x="0" y="282"/>
              <a:ext cx="9144288" cy="5143380"/>
            </a:xfrm>
            <a:custGeom>
              <a:avLst/>
              <a:gdLst/>
              <a:ahLst/>
              <a:cxnLst/>
              <a:rect l="l" t="t" r="r" b="b"/>
              <a:pathLst>
                <a:path w="285893" h="160806" extrusionOk="0">
                  <a:moveTo>
                    <a:pt x="143018" y="49233"/>
                  </a:moveTo>
                  <a:cubicBezTo>
                    <a:pt x="160211" y="49233"/>
                    <a:pt x="174188" y="63211"/>
                    <a:pt x="174188" y="80403"/>
                  </a:cubicBezTo>
                  <a:cubicBezTo>
                    <a:pt x="174188" y="97596"/>
                    <a:pt x="160211" y="111585"/>
                    <a:pt x="143018" y="111585"/>
                  </a:cubicBezTo>
                  <a:cubicBezTo>
                    <a:pt x="125825" y="111585"/>
                    <a:pt x="111847" y="97596"/>
                    <a:pt x="111847" y="80403"/>
                  </a:cubicBezTo>
                  <a:cubicBezTo>
                    <a:pt x="111847" y="63211"/>
                    <a:pt x="125825" y="49233"/>
                    <a:pt x="143018" y="49233"/>
                  </a:cubicBezTo>
                  <a:close/>
                  <a:moveTo>
                    <a:pt x="136267" y="0"/>
                  </a:moveTo>
                  <a:lnTo>
                    <a:pt x="136267" y="36231"/>
                  </a:lnTo>
                  <a:cubicBezTo>
                    <a:pt x="117027" y="39160"/>
                    <a:pt x="101775" y="54412"/>
                    <a:pt x="98846" y="73652"/>
                  </a:cubicBezTo>
                  <a:lnTo>
                    <a:pt x="0" y="73652"/>
                  </a:lnTo>
                  <a:lnTo>
                    <a:pt x="0" y="87166"/>
                  </a:lnTo>
                  <a:lnTo>
                    <a:pt x="98846" y="87166"/>
                  </a:lnTo>
                  <a:cubicBezTo>
                    <a:pt x="101775" y="106406"/>
                    <a:pt x="117027" y="121646"/>
                    <a:pt x="136267" y="124575"/>
                  </a:cubicBezTo>
                  <a:lnTo>
                    <a:pt x="136267" y="160806"/>
                  </a:lnTo>
                  <a:lnTo>
                    <a:pt x="149769" y="160806"/>
                  </a:lnTo>
                  <a:lnTo>
                    <a:pt x="149769" y="124575"/>
                  </a:lnTo>
                  <a:cubicBezTo>
                    <a:pt x="169009" y="121646"/>
                    <a:pt x="184261" y="106406"/>
                    <a:pt x="187190" y="87166"/>
                  </a:cubicBezTo>
                  <a:lnTo>
                    <a:pt x="285893" y="87166"/>
                  </a:lnTo>
                  <a:lnTo>
                    <a:pt x="285893" y="73652"/>
                  </a:lnTo>
                  <a:lnTo>
                    <a:pt x="187190" y="73652"/>
                  </a:lnTo>
                  <a:cubicBezTo>
                    <a:pt x="184261" y="54412"/>
                    <a:pt x="169009" y="39160"/>
                    <a:pt x="149769" y="36231"/>
                  </a:cubicBezTo>
                  <a:lnTo>
                    <a:pt x="149769" y="0"/>
                  </a:lnTo>
                  <a:close/>
                </a:path>
              </a:pathLst>
            </a:cu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24"/>
            <p:cNvSpPr/>
            <p:nvPr/>
          </p:nvSpPr>
          <p:spPr>
            <a:xfrm>
              <a:off x="0" y="282"/>
              <a:ext cx="9144288" cy="5143380"/>
            </a:xfrm>
            <a:custGeom>
              <a:avLst/>
              <a:gdLst/>
              <a:ahLst/>
              <a:cxnLst/>
              <a:rect l="l" t="t" r="r" b="b"/>
              <a:pathLst>
                <a:path w="285893" h="160806" extrusionOk="0">
                  <a:moveTo>
                    <a:pt x="143018" y="48268"/>
                  </a:moveTo>
                  <a:cubicBezTo>
                    <a:pt x="160734" y="48268"/>
                    <a:pt x="175153" y="62687"/>
                    <a:pt x="175153" y="80403"/>
                  </a:cubicBezTo>
                  <a:cubicBezTo>
                    <a:pt x="175153" y="98131"/>
                    <a:pt x="160734" y="112550"/>
                    <a:pt x="143018" y="112550"/>
                  </a:cubicBezTo>
                  <a:cubicBezTo>
                    <a:pt x="125301" y="112550"/>
                    <a:pt x="110883" y="98131"/>
                    <a:pt x="110883" y="80403"/>
                  </a:cubicBezTo>
                  <a:cubicBezTo>
                    <a:pt x="110883" y="62687"/>
                    <a:pt x="125301" y="48268"/>
                    <a:pt x="143018" y="48268"/>
                  </a:cubicBezTo>
                  <a:close/>
                  <a:moveTo>
                    <a:pt x="137231" y="0"/>
                  </a:moveTo>
                  <a:lnTo>
                    <a:pt x="137231" y="37064"/>
                  </a:lnTo>
                  <a:lnTo>
                    <a:pt x="136410" y="37183"/>
                  </a:lnTo>
                  <a:cubicBezTo>
                    <a:pt x="127171" y="38588"/>
                    <a:pt x="118777" y="42851"/>
                    <a:pt x="112121" y="49506"/>
                  </a:cubicBezTo>
                  <a:cubicBezTo>
                    <a:pt x="105466" y="56162"/>
                    <a:pt x="101203" y="64556"/>
                    <a:pt x="99798" y="73795"/>
                  </a:cubicBezTo>
                  <a:lnTo>
                    <a:pt x="99679" y="74617"/>
                  </a:lnTo>
                  <a:lnTo>
                    <a:pt x="0" y="74617"/>
                  </a:lnTo>
                  <a:lnTo>
                    <a:pt x="0" y="86201"/>
                  </a:lnTo>
                  <a:lnTo>
                    <a:pt x="99679" y="86201"/>
                  </a:lnTo>
                  <a:lnTo>
                    <a:pt x="99798" y="87011"/>
                  </a:lnTo>
                  <a:cubicBezTo>
                    <a:pt x="101203" y="96250"/>
                    <a:pt x="105466" y="104656"/>
                    <a:pt x="112121" y="111300"/>
                  </a:cubicBezTo>
                  <a:cubicBezTo>
                    <a:pt x="118777" y="117955"/>
                    <a:pt x="127171" y="122218"/>
                    <a:pt x="136410" y="123623"/>
                  </a:cubicBezTo>
                  <a:lnTo>
                    <a:pt x="137231" y="123754"/>
                  </a:lnTo>
                  <a:lnTo>
                    <a:pt x="137231" y="160806"/>
                  </a:lnTo>
                  <a:lnTo>
                    <a:pt x="148804" y="160806"/>
                  </a:lnTo>
                  <a:lnTo>
                    <a:pt x="148804" y="123754"/>
                  </a:lnTo>
                  <a:lnTo>
                    <a:pt x="149626" y="123623"/>
                  </a:lnTo>
                  <a:cubicBezTo>
                    <a:pt x="158865" y="122218"/>
                    <a:pt x="167259" y="117955"/>
                    <a:pt x="173915" y="111300"/>
                  </a:cubicBezTo>
                  <a:cubicBezTo>
                    <a:pt x="180570" y="104656"/>
                    <a:pt x="184833" y="96250"/>
                    <a:pt x="186238" y="87011"/>
                  </a:cubicBezTo>
                  <a:lnTo>
                    <a:pt x="186357" y="86201"/>
                  </a:lnTo>
                  <a:lnTo>
                    <a:pt x="285893" y="86201"/>
                  </a:lnTo>
                  <a:lnTo>
                    <a:pt x="285893" y="74617"/>
                  </a:lnTo>
                  <a:lnTo>
                    <a:pt x="186357" y="74617"/>
                  </a:lnTo>
                  <a:lnTo>
                    <a:pt x="186238" y="73795"/>
                  </a:lnTo>
                  <a:cubicBezTo>
                    <a:pt x="184833" y="64556"/>
                    <a:pt x="180570" y="56162"/>
                    <a:pt x="173915" y="49506"/>
                  </a:cubicBezTo>
                  <a:cubicBezTo>
                    <a:pt x="167259" y="42851"/>
                    <a:pt x="158865" y="38588"/>
                    <a:pt x="149626" y="37183"/>
                  </a:cubicBezTo>
                  <a:lnTo>
                    <a:pt x="148804" y="37064"/>
                  </a:lnTo>
                  <a:lnTo>
                    <a:pt x="148804"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38" name="Google Shape;538;p24"/>
            <p:cNvGrpSpPr/>
            <p:nvPr/>
          </p:nvGrpSpPr>
          <p:grpSpPr>
            <a:xfrm>
              <a:off x="70045" y="282"/>
              <a:ext cx="9073224" cy="5100204"/>
              <a:chOff x="70045" y="282"/>
              <a:chExt cx="9073224" cy="5100204"/>
            </a:xfrm>
          </p:grpSpPr>
          <p:sp>
            <p:nvSpPr>
              <p:cNvPr id="539" name="Google Shape;539;p24"/>
              <p:cNvSpPr/>
              <p:nvPr/>
            </p:nvSpPr>
            <p:spPr>
              <a:xfrm>
                <a:off x="3641282" y="1683535"/>
                <a:ext cx="107438" cy="109613"/>
              </a:xfrm>
              <a:custGeom>
                <a:avLst/>
                <a:gdLst/>
                <a:ahLst/>
                <a:cxnLst/>
                <a:rect l="l" t="t" r="r" b="b"/>
                <a:pathLst>
                  <a:path w="3359" h="3427" extrusionOk="0">
                    <a:moveTo>
                      <a:pt x="2996" y="1"/>
                    </a:moveTo>
                    <a:cubicBezTo>
                      <a:pt x="2916" y="1"/>
                      <a:pt x="2837" y="31"/>
                      <a:pt x="2775" y="93"/>
                    </a:cubicBezTo>
                    <a:cubicBezTo>
                      <a:pt x="1846" y="974"/>
                      <a:pt x="953" y="1927"/>
                      <a:pt x="120" y="2903"/>
                    </a:cubicBezTo>
                    <a:cubicBezTo>
                      <a:pt x="1" y="3034"/>
                      <a:pt x="12" y="3236"/>
                      <a:pt x="143" y="3355"/>
                    </a:cubicBezTo>
                    <a:cubicBezTo>
                      <a:pt x="215" y="3403"/>
                      <a:pt x="286" y="3427"/>
                      <a:pt x="358" y="3427"/>
                    </a:cubicBezTo>
                    <a:cubicBezTo>
                      <a:pt x="453" y="3427"/>
                      <a:pt x="536" y="3391"/>
                      <a:pt x="608" y="3320"/>
                    </a:cubicBezTo>
                    <a:cubicBezTo>
                      <a:pt x="1429" y="2355"/>
                      <a:pt x="2310" y="1427"/>
                      <a:pt x="3227" y="557"/>
                    </a:cubicBezTo>
                    <a:cubicBezTo>
                      <a:pt x="3346" y="438"/>
                      <a:pt x="3358" y="224"/>
                      <a:pt x="3239" y="105"/>
                    </a:cubicBezTo>
                    <a:cubicBezTo>
                      <a:pt x="3171" y="37"/>
                      <a:pt x="3083" y="1"/>
                      <a:pt x="299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24"/>
              <p:cNvSpPr/>
              <p:nvPr/>
            </p:nvSpPr>
            <p:spPr>
              <a:xfrm>
                <a:off x="3727735" y="3441632"/>
                <a:ext cx="116170" cy="100593"/>
              </a:xfrm>
              <a:custGeom>
                <a:avLst/>
                <a:gdLst/>
                <a:ahLst/>
                <a:cxnLst/>
                <a:rect l="l" t="t" r="r" b="b"/>
                <a:pathLst>
                  <a:path w="3632" h="3145" extrusionOk="0">
                    <a:moveTo>
                      <a:pt x="364" y="1"/>
                    </a:moveTo>
                    <a:cubicBezTo>
                      <a:pt x="277" y="1"/>
                      <a:pt x="188" y="34"/>
                      <a:pt x="119" y="96"/>
                    </a:cubicBezTo>
                    <a:cubicBezTo>
                      <a:pt x="0" y="227"/>
                      <a:pt x="12" y="430"/>
                      <a:pt x="131" y="561"/>
                    </a:cubicBezTo>
                    <a:cubicBezTo>
                      <a:pt x="1072" y="1442"/>
                      <a:pt x="2060" y="2287"/>
                      <a:pt x="3072" y="3073"/>
                    </a:cubicBezTo>
                    <a:cubicBezTo>
                      <a:pt x="3132" y="3120"/>
                      <a:pt x="3203" y="3144"/>
                      <a:pt x="3275" y="3144"/>
                    </a:cubicBezTo>
                    <a:cubicBezTo>
                      <a:pt x="3370" y="3144"/>
                      <a:pt x="3465" y="3097"/>
                      <a:pt x="3525" y="3025"/>
                    </a:cubicBezTo>
                    <a:cubicBezTo>
                      <a:pt x="3632" y="2882"/>
                      <a:pt x="3608" y="2680"/>
                      <a:pt x="3465" y="2573"/>
                    </a:cubicBezTo>
                    <a:cubicBezTo>
                      <a:pt x="2465" y="1799"/>
                      <a:pt x="1500" y="965"/>
                      <a:pt x="584" y="84"/>
                    </a:cubicBezTo>
                    <a:cubicBezTo>
                      <a:pt x="521" y="28"/>
                      <a:pt x="443"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24"/>
              <p:cNvSpPr/>
              <p:nvPr/>
            </p:nvSpPr>
            <p:spPr>
              <a:xfrm>
                <a:off x="3567399" y="3255645"/>
                <a:ext cx="98674" cy="117481"/>
              </a:xfrm>
              <a:custGeom>
                <a:avLst/>
                <a:gdLst/>
                <a:ahLst/>
                <a:cxnLst/>
                <a:rect l="l" t="t" r="r" b="b"/>
                <a:pathLst>
                  <a:path w="3085" h="3673" extrusionOk="0">
                    <a:moveTo>
                      <a:pt x="358" y="0"/>
                    </a:moveTo>
                    <a:cubicBezTo>
                      <a:pt x="295" y="0"/>
                      <a:pt x="233" y="17"/>
                      <a:pt x="179" y="53"/>
                    </a:cubicBezTo>
                    <a:cubicBezTo>
                      <a:pt x="36" y="160"/>
                      <a:pt x="1" y="363"/>
                      <a:pt x="96" y="506"/>
                    </a:cubicBezTo>
                    <a:cubicBezTo>
                      <a:pt x="834" y="1553"/>
                      <a:pt x="1632" y="2589"/>
                      <a:pt x="2477" y="3566"/>
                    </a:cubicBezTo>
                    <a:cubicBezTo>
                      <a:pt x="2537" y="3637"/>
                      <a:pt x="2632" y="3673"/>
                      <a:pt x="2715" y="3673"/>
                    </a:cubicBezTo>
                    <a:cubicBezTo>
                      <a:pt x="2799" y="3673"/>
                      <a:pt x="2870" y="3649"/>
                      <a:pt x="2930" y="3601"/>
                    </a:cubicBezTo>
                    <a:cubicBezTo>
                      <a:pt x="3061" y="3482"/>
                      <a:pt x="3084" y="3280"/>
                      <a:pt x="2965" y="3149"/>
                    </a:cubicBezTo>
                    <a:cubicBezTo>
                      <a:pt x="2144" y="2185"/>
                      <a:pt x="1358" y="1172"/>
                      <a:pt x="632" y="137"/>
                    </a:cubicBezTo>
                    <a:cubicBezTo>
                      <a:pt x="565" y="48"/>
                      <a:pt x="461" y="0"/>
                      <a:pt x="35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24"/>
              <p:cNvSpPr/>
              <p:nvPr/>
            </p:nvSpPr>
            <p:spPr>
              <a:xfrm>
                <a:off x="3374727" y="2807005"/>
                <a:ext cx="53703" cy="139615"/>
              </a:xfrm>
              <a:custGeom>
                <a:avLst/>
                <a:gdLst/>
                <a:ahLst/>
                <a:cxnLst/>
                <a:rect l="l" t="t" r="r" b="b"/>
                <a:pathLst>
                  <a:path w="1679" h="4365" extrusionOk="0">
                    <a:moveTo>
                      <a:pt x="350" y="1"/>
                    </a:moveTo>
                    <a:cubicBezTo>
                      <a:pt x="329" y="1"/>
                      <a:pt x="307" y="3"/>
                      <a:pt x="286" y="7"/>
                    </a:cubicBezTo>
                    <a:cubicBezTo>
                      <a:pt x="119" y="43"/>
                      <a:pt x="0" y="221"/>
                      <a:pt x="36" y="388"/>
                    </a:cubicBezTo>
                    <a:cubicBezTo>
                      <a:pt x="298" y="1650"/>
                      <a:pt x="619" y="2912"/>
                      <a:pt x="1012" y="4139"/>
                    </a:cubicBezTo>
                    <a:cubicBezTo>
                      <a:pt x="1048" y="4281"/>
                      <a:pt x="1179" y="4365"/>
                      <a:pt x="1322" y="4365"/>
                    </a:cubicBezTo>
                    <a:cubicBezTo>
                      <a:pt x="1346" y="4365"/>
                      <a:pt x="1381" y="4365"/>
                      <a:pt x="1417" y="4353"/>
                    </a:cubicBezTo>
                    <a:cubicBezTo>
                      <a:pt x="1584" y="4293"/>
                      <a:pt x="1679" y="4115"/>
                      <a:pt x="1619" y="3948"/>
                    </a:cubicBezTo>
                    <a:cubicBezTo>
                      <a:pt x="1238" y="2746"/>
                      <a:pt x="917" y="1507"/>
                      <a:pt x="667" y="257"/>
                    </a:cubicBezTo>
                    <a:cubicBezTo>
                      <a:pt x="636" y="111"/>
                      <a:pt x="503" y="1"/>
                      <a:pt x="35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24"/>
              <p:cNvSpPr/>
              <p:nvPr/>
            </p:nvSpPr>
            <p:spPr>
              <a:xfrm>
                <a:off x="3447843" y="3041288"/>
                <a:ext cx="77724" cy="130787"/>
              </a:xfrm>
              <a:custGeom>
                <a:avLst/>
                <a:gdLst/>
                <a:ahLst/>
                <a:cxnLst/>
                <a:rect l="l" t="t" r="r" b="b"/>
                <a:pathLst>
                  <a:path w="2430" h="4089" extrusionOk="0">
                    <a:moveTo>
                      <a:pt x="371" y="1"/>
                    </a:moveTo>
                    <a:cubicBezTo>
                      <a:pt x="327" y="1"/>
                      <a:pt x="282" y="10"/>
                      <a:pt x="238" y="28"/>
                    </a:cubicBezTo>
                    <a:cubicBezTo>
                      <a:pt x="84" y="100"/>
                      <a:pt x="0" y="290"/>
                      <a:pt x="72" y="445"/>
                    </a:cubicBezTo>
                    <a:cubicBezTo>
                      <a:pt x="584" y="1636"/>
                      <a:pt x="1155" y="2802"/>
                      <a:pt x="1786" y="3922"/>
                    </a:cubicBezTo>
                    <a:cubicBezTo>
                      <a:pt x="1846" y="4029"/>
                      <a:pt x="1953" y="4088"/>
                      <a:pt x="2060" y="4088"/>
                    </a:cubicBezTo>
                    <a:cubicBezTo>
                      <a:pt x="2120" y="4088"/>
                      <a:pt x="2167" y="4076"/>
                      <a:pt x="2227" y="4053"/>
                    </a:cubicBezTo>
                    <a:cubicBezTo>
                      <a:pt x="2381" y="3957"/>
                      <a:pt x="2429" y="3767"/>
                      <a:pt x="2346" y="3612"/>
                    </a:cubicBezTo>
                    <a:cubicBezTo>
                      <a:pt x="1727" y="2505"/>
                      <a:pt x="1167" y="1350"/>
                      <a:pt x="667" y="195"/>
                    </a:cubicBezTo>
                    <a:cubicBezTo>
                      <a:pt x="614" y="72"/>
                      <a:pt x="496" y="1"/>
                      <a:pt x="37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24"/>
              <p:cNvSpPr/>
              <p:nvPr/>
            </p:nvSpPr>
            <p:spPr>
              <a:xfrm>
                <a:off x="3921558" y="3591892"/>
                <a:ext cx="131043" cy="80186"/>
              </a:xfrm>
              <a:custGeom>
                <a:avLst/>
                <a:gdLst/>
                <a:ahLst/>
                <a:cxnLst/>
                <a:rect l="l" t="t" r="r" b="b"/>
                <a:pathLst>
                  <a:path w="4097" h="2507" extrusionOk="0">
                    <a:moveTo>
                      <a:pt x="357" y="1"/>
                    </a:moveTo>
                    <a:cubicBezTo>
                      <a:pt x="254" y="1"/>
                      <a:pt x="156" y="51"/>
                      <a:pt x="96" y="149"/>
                    </a:cubicBezTo>
                    <a:cubicBezTo>
                      <a:pt x="1" y="304"/>
                      <a:pt x="48" y="494"/>
                      <a:pt x="191" y="589"/>
                    </a:cubicBezTo>
                    <a:cubicBezTo>
                      <a:pt x="1286" y="1280"/>
                      <a:pt x="2429" y="1911"/>
                      <a:pt x="3584" y="2470"/>
                    </a:cubicBezTo>
                    <a:cubicBezTo>
                      <a:pt x="3632" y="2494"/>
                      <a:pt x="3680" y="2506"/>
                      <a:pt x="3727" y="2506"/>
                    </a:cubicBezTo>
                    <a:cubicBezTo>
                      <a:pt x="3846" y="2506"/>
                      <a:pt x="3953" y="2447"/>
                      <a:pt x="4013" y="2328"/>
                    </a:cubicBezTo>
                    <a:cubicBezTo>
                      <a:pt x="4096" y="2173"/>
                      <a:pt x="4025" y="1970"/>
                      <a:pt x="3870" y="1899"/>
                    </a:cubicBezTo>
                    <a:cubicBezTo>
                      <a:pt x="2727" y="1339"/>
                      <a:pt x="1608" y="720"/>
                      <a:pt x="536" y="53"/>
                    </a:cubicBezTo>
                    <a:cubicBezTo>
                      <a:pt x="479" y="18"/>
                      <a:pt x="417" y="1"/>
                      <a:pt x="35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24"/>
              <p:cNvSpPr/>
              <p:nvPr/>
            </p:nvSpPr>
            <p:spPr>
              <a:xfrm>
                <a:off x="3350739" y="2564631"/>
                <a:ext cx="27443" cy="141694"/>
              </a:xfrm>
              <a:custGeom>
                <a:avLst/>
                <a:gdLst/>
                <a:ahLst/>
                <a:cxnLst/>
                <a:rect l="l" t="t" r="r" b="b"/>
                <a:pathLst>
                  <a:path w="858" h="4430" extrusionOk="0">
                    <a:moveTo>
                      <a:pt x="322" y="1"/>
                    </a:moveTo>
                    <a:cubicBezTo>
                      <a:pt x="143" y="1"/>
                      <a:pt x="0" y="120"/>
                      <a:pt x="0" y="299"/>
                    </a:cubicBezTo>
                    <a:cubicBezTo>
                      <a:pt x="0" y="1584"/>
                      <a:pt x="72" y="2870"/>
                      <a:pt x="203" y="4156"/>
                    </a:cubicBezTo>
                    <a:cubicBezTo>
                      <a:pt x="214" y="4323"/>
                      <a:pt x="357" y="4430"/>
                      <a:pt x="524" y="4430"/>
                    </a:cubicBezTo>
                    <a:lnTo>
                      <a:pt x="560" y="4430"/>
                    </a:lnTo>
                    <a:cubicBezTo>
                      <a:pt x="726" y="4418"/>
                      <a:pt x="857" y="4251"/>
                      <a:pt x="845" y="4073"/>
                    </a:cubicBezTo>
                    <a:cubicBezTo>
                      <a:pt x="714" y="2823"/>
                      <a:pt x="643" y="1561"/>
                      <a:pt x="643" y="299"/>
                    </a:cubicBezTo>
                    <a:cubicBezTo>
                      <a:pt x="643" y="120"/>
                      <a:pt x="500" y="1"/>
                      <a:pt x="32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24"/>
              <p:cNvSpPr/>
              <p:nvPr/>
            </p:nvSpPr>
            <p:spPr>
              <a:xfrm>
                <a:off x="4625685" y="3760960"/>
                <a:ext cx="143964" cy="32977"/>
              </a:xfrm>
              <a:custGeom>
                <a:avLst/>
                <a:gdLst/>
                <a:ahLst/>
                <a:cxnLst/>
                <a:rect l="l" t="t" r="r" b="b"/>
                <a:pathLst>
                  <a:path w="4501" h="1031" extrusionOk="0">
                    <a:moveTo>
                      <a:pt x="4167" y="0"/>
                    </a:moveTo>
                    <a:cubicBezTo>
                      <a:pt x="4148" y="0"/>
                      <a:pt x="4128" y="2"/>
                      <a:pt x="4108" y="6"/>
                    </a:cubicBezTo>
                    <a:cubicBezTo>
                      <a:pt x="2858" y="197"/>
                      <a:pt x="1584" y="328"/>
                      <a:pt x="322" y="387"/>
                    </a:cubicBezTo>
                    <a:cubicBezTo>
                      <a:pt x="143" y="399"/>
                      <a:pt x="0" y="542"/>
                      <a:pt x="12" y="721"/>
                    </a:cubicBezTo>
                    <a:cubicBezTo>
                      <a:pt x="24" y="899"/>
                      <a:pt x="167" y="1030"/>
                      <a:pt x="334" y="1030"/>
                    </a:cubicBezTo>
                    <a:lnTo>
                      <a:pt x="346" y="1030"/>
                    </a:lnTo>
                    <a:cubicBezTo>
                      <a:pt x="1643" y="959"/>
                      <a:pt x="2929" y="828"/>
                      <a:pt x="4203" y="637"/>
                    </a:cubicBezTo>
                    <a:cubicBezTo>
                      <a:pt x="4382" y="613"/>
                      <a:pt x="4501" y="447"/>
                      <a:pt x="4477" y="268"/>
                    </a:cubicBezTo>
                    <a:cubicBezTo>
                      <a:pt x="4445" y="120"/>
                      <a:pt x="4320" y="0"/>
                      <a:pt x="416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24"/>
              <p:cNvSpPr/>
              <p:nvPr/>
            </p:nvSpPr>
            <p:spPr>
              <a:xfrm>
                <a:off x="4380432" y="3761056"/>
                <a:ext cx="143613" cy="32881"/>
              </a:xfrm>
              <a:custGeom>
                <a:avLst/>
                <a:gdLst/>
                <a:ahLst/>
                <a:cxnLst/>
                <a:rect l="l" t="t" r="r" b="b"/>
                <a:pathLst>
                  <a:path w="4490" h="1028" extrusionOk="0">
                    <a:moveTo>
                      <a:pt x="339" y="0"/>
                    </a:moveTo>
                    <a:cubicBezTo>
                      <a:pt x="187" y="0"/>
                      <a:pt x="46" y="114"/>
                      <a:pt x="24" y="277"/>
                    </a:cubicBezTo>
                    <a:cubicBezTo>
                      <a:pt x="1" y="456"/>
                      <a:pt x="120" y="610"/>
                      <a:pt x="286" y="646"/>
                    </a:cubicBezTo>
                    <a:cubicBezTo>
                      <a:pt x="1560" y="837"/>
                      <a:pt x="2858" y="968"/>
                      <a:pt x="4144" y="1027"/>
                    </a:cubicBezTo>
                    <a:lnTo>
                      <a:pt x="4156" y="1027"/>
                    </a:lnTo>
                    <a:cubicBezTo>
                      <a:pt x="4335" y="1027"/>
                      <a:pt x="4477" y="896"/>
                      <a:pt x="4477" y="718"/>
                    </a:cubicBezTo>
                    <a:cubicBezTo>
                      <a:pt x="4489" y="539"/>
                      <a:pt x="4358" y="396"/>
                      <a:pt x="4180" y="384"/>
                    </a:cubicBezTo>
                    <a:cubicBezTo>
                      <a:pt x="2906" y="325"/>
                      <a:pt x="1632" y="194"/>
                      <a:pt x="382" y="3"/>
                    </a:cubicBezTo>
                    <a:cubicBezTo>
                      <a:pt x="367" y="1"/>
                      <a:pt x="353" y="0"/>
                      <a:pt x="3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24"/>
              <p:cNvSpPr/>
              <p:nvPr/>
            </p:nvSpPr>
            <p:spPr>
              <a:xfrm>
                <a:off x="4142055" y="3699966"/>
                <a:ext cx="140158" cy="57413"/>
              </a:xfrm>
              <a:custGeom>
                <a:avLst/>
                <a:gdLst/>
                <a:ahLst/>
                <a:cxnLst/>
                <a:rect l="l" t="t" r="r" b="b"/>
                <a:pathLst>
                  <a:path w="4382" h="1795" extrusionOk="0">
                    <a:moveTo>
                      <a:pt x="366" y="1"/>
                    </a:moveTo>
                    <a:cubicBezTo>
                      <a:pt x="233" y="1"/>
                      <a:pt x="106" y="80"/>
                      <a:pt x="60" y="211"/>
                    </a:cubicBezTo>
                    <a:cubicBezTo>
                      <a:pt x="0" y="377"/>
                      <a:pt x="84" y="556"/>
                      <a:pt x="250" y="627"/>
                    </a:cubicBezTo>
                    <a:cubicBezTo>
                      <a:pt x="1453" y="1068"/>
                      <a:pt x="2703" y="1461"/>
                      <a:pt x="3953" y="1782"/>
                    </a:cubicBezTo>
                    <a:cubicBezTo>
                      <a:pt x="3977" y="1782"/>
                      <a:pt x="4001" y="1794"/>
                      <a:pt x="4025" y="1794"/>
                    </a:cubicBezTo>
                    <a:cubicBezTo>
                      <a:pt x="4167" y="1794"/>
                      <a:pt x="4298" y="1687"/>
                      <a:pt x="4334" y="1544"/>
                    </a:cubicBezTo>
                    <a:cubicBezTo>
                      <a:pt x="4382" y="1377"/>
                      <a:pt x="4287" y="1199"/>
                      <a:pt x="4108" y="1151"/>
                    </a:cubicBezTo>
                    <a:cubicBezTo>
                      <a:pt x="2882" y="842"/>
                      <a:pt x="1655" y="461"/>
                      <a:pt x="477" y="20"/>
                    </a:cubicBezTo>
                    <a:cubicBezTo>
                      <a:pt x="440" y="7"/>
                      <a:pt x="403" y="1"/>
                      <a:pt x="3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24"/>
              <p:cNvSpPr/>
              <p:nvPr/>
            </p:nvSpPr>
            <p:spPr>
              <a:xfrm>
                <a:off x="5750978" y="2314995"/>
                <a:ext cx="40781" cy="141917"/>
              </a:xfrm>
              <a:custGeom>
                <a:avLst/>
                <a:gdLst/>
                <a:ahLst/>
                <a:cxnLst/>
                <a:rect l="l" t="t" r="r" b="b"/>
                <a:pathLst>
                  <a:path w="1275" h="4437" extrusionOk="0">
                    <a:moveTo>
                      <a:pt x="354" y="0"/>
                    </a:moveTo>
                    <a:cubicBezTo>
                      <a:pt x="332" y="0"/>
                      <a:pt x="309" y="3"/>
                      <a:pt x="286" y="7"/>
                    </a:cubicBezTo>
                    <a:cubicBezTo>
                      <a:pt x="119" y="43"/>
                      <a:pt x="0" y="210"/>
                      <a:pt x="36" y="388"/>
                    </a:cubicBezTo>
                    <a:cubicBezTo>
                      <a:pt x="298" y="1627"/>
                      <a:pt x="488" y="2889"/>
                      <a:pt x="619" y="4151"/>
                    </a:cubicBezTo>
                    <a:cubicBezTo>
                      <a:pt x="631" y="4317"/>
                      <a:pt x="774" y="4436"/>
                      <a:pt x="941" y="4436"/>
                    </a:cubicBezTo>
                    <a:lnTo>
                      <a:pt x="977" y="4436"/>
                    </a:lnTo>
                    <a:cubicBezTo>
                      <a:pt x="1143" y="4413"/>
                      <a:pt x="1274" y="4258"/>
                      <a:pt x="1262" y="4079"/>
                    </a:cubicBezTo>
                    <a:cubicBezTo>
                      <a:pt x="1131" y="2805"/>
                      <a:pt x="929" y="1507"/>
                      <a:pt x="667" y="257"/>
                    </a:cubicBezTo>
                    <a:cubicBezTo>
                      <a:pt x="636" y="102"/>
                      <a:pt x="505" y="0"/>
                      <a:pt x="35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24"/>
              <p:cNvSpPr/>
              <p:nvPr/>
            </p:nvSpPr>
            <p:spPr>
              <a:xfrm>
                <a:off x="4744857" y="1361936"/>
                <a:ext cx="142845" cy="45067"/>
              </a:xfrm>
              <a:custGeom>
                <a:avLst/>
                <a:gdLst/>
                <a:ahLst/>
                <a:cxnLst/>
                <a:rect l="l" t="t" r="r" b="b"/>
                <a:pathLst>
                  <a:path w="4466" h="1409" extrusionOk="0">
                    <a:moveTo>
                      <a:pt x="349" y="1"/>
                    </a:moveTo>
                    <a:cubicBezTo>
                      <a:pt x="190" y="1"/>
                      <a:pt x="57" y="115"/>
                      <a:pt x="25" y="278"/>
                    </a:cubicBezTo>
                    <a:cubicBezTo>
                      <a:pt x="1" y="456"/>
                      <a:pt x="120" y="623"/>
                      <a:pt x="299" y="647"/>
                    </a:cubicBezTo>
                    <a:cubicBezTo>
                      <a:pt x="1549" y="837"/>
                      <a:pt x="2811" y="1087"/>
                      <a:pt x="4037" y="1397"/>
                    </a:cubicBezTo>
                    <a:cubicBezTo>
                      <a:pt x="4061" y="1409"/>
                      <a:pt x="4085" y="1409"/>
                      <a:pt x="4109" y="1409"/>
                    </a:cubicBezTo>
                    <a:cubicBezTo>
                      <a:pt x="4251" y="1409"/>
                      <a:pt x="4382" y="1314"/>
                      <a:pt x="4418" y="1171"/>
                    </a:cubicBezTo>
                    <a:cubicBezTo>
                      <a:pt x="4466" y="992"/>
                      <a:pt x="4359" y="826"/>
                      <a:pt x="4192" y="778"/>
                    </a:cubicBezTo>
                    <a:cubicBezTo>
                      <a:pt x="2942" y="456"/>
                      <a:pt x="1668" y="195"/>
                      <a:pt x="394" y="4"/>
                    </a:cubicBezTo>
                    <a:cubicBezTo>
                      <a:pt x="379" y="2"/>
                      <a:pt x="363" y="1"/>
                      <a:pt x="349"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24"/>
              <p:cNvSpPr/>
              <p:nvPr/>
            </p:nvSpPr>
            <p:spPr>
              <a:xfrm>
                <a:off x="4982115" y="1423122"/>
                <a:ext cx="136352" cy="68832"/>
              </a:xfrm>
              <a:custGeom>
                <a:avLst/>
                <a:gdLst/>
                <a:ahLst/>
                <a:cxnLst/>
                <a:rect l="l" t="t" r="r" b="b"/>
                <a:pathLst>
                  <a:path w="4263" h="2152" extrusionOk="0">
                    <a:moveTo>
                      <a:pt x="366" y="1"/>
                    </a:moveTo>
                    <a:cubicBezTo>
                      <a:pt x="233" y="1"/>
                      <a:pt x="107" y="80"/>
                      <a:pt x="60" y="210"/>
                    </a:cubicBezTo>
                    <a:cubicBezTo>
                      <a:pt x="1" y="377"/>
                      <a:pt x="84" y="556"/>
                      <a:pt x="251" y="615"/>
                    </a:cubicBezTo>
                    <a:cubicBezTo>
                      <a:pt x="1441" y="1056"/>
                      <a:pt x="2620" y="1556"/>
                      <a:pt x="3751" y="2115"/>
                    </a:cubicBezTo>
                    <a:cubicBezTo>
                      <a:pt x="3799" y="2139"/>
                      <a:pt x="3846" y="2151"/>
                      <a:pt x="3894" y="2151"/>
                    </a:cubicBezTo>
                    <a:cubicBezTo>
                      <a:pt x="4013" y="2151"/>
                      <a:pt x="4132" y="2080"/>
                      <a:pt x="4180" y="1972"/>
                    </a:cubicBezTo>
                    <a:cubicBezTo>
                      <a:pt x="4263" y="1806"/>
                      <a:pt x="4192" y="1615"/>
                      <a:pt x="4037" y="1544"/>
                    </a:cubicBezTo>
                    <a:cubicBezTo>
                      <a:pt x="2882" y="972"/>
                      <a:pt x="1679" y="460"/>
                      <a:pt x="477" y="20"/>
                    </a:cubicBezTo>
                    <a:cubicBezTo>
                      <a:pt x="440" y="7"/>
                      <a:pt x="403" y="1"/>
                      <a:pt x="36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24"/>
              <p:cNvSpPr/>
              <p:nvPr/>
            </p:nvSpPr>
            <p:spPr>
              <a:xfrm>
                <a:off x="4867484" y="3699615"/>
                <a:ext cx="140190" cy="57381"/>
              </a:xfrm>
              <a:custGeom>
                <a:avLst/>
                <a:gdLst/>
                <a:ahLst/>
                <a:cxnLst/>
                <a:rect l="l" t="t" r="r" b="b"/>
                <a:pathLst>
                  <a:path w="4383" h="1794" extrusionOk="0">
                    <a:moveTo>
                      <a:pt x="4017" y="0"/>
                    </a:moveTo>
                    <a:cubicBezTo>
                      <a:pt x="3980" y="0"/>
                      <a:pt x="3942" y="6"/>
                      <a:pt x="3906" y="19"/>
                    </a:cubicBezTo>
                    <a:cubicBezTo>
                      <a:pt x="2727" y="460"/>
                      <a:pt x="1501" y="841"/>
                      <a:pt x="275" y="1162"/>
                    </a:cubicBezTo>
                    <a:cubicBezTo>
                      <a:pt x="108" y="1198"/>
                      <a:pt x="1" y="1377"/>
                      <a:pt x="48" y="1543"/>
                    </a:cubicBezTo>
                    <a:cubicBezTo>
                      <a:pt x="84" y="1698"/>
                      <a:pt x="215" y="1793"/>
                      <a:pt x="358" y="1793"/>
                    </a:cubicBezTo>
                    <a:cubicBezTo>
                      <a:pt x="382" y="1793"/>
                      <a:pt x="417" y="1781"/>
                      <a:pt x="441" y="1781"/>
                    </a:cubicBezTo>
                    <a:cubicBezTo>
                      <a:pt x="1680" y="1460"/>
                      <a:pt x="2930" y="1067"/>
                      <a:pt x="4132" y="615"/>
                    </a:cubicBezTo>
                    <a:cubicBezTo>
                      <a:pt x="4299" y="555"/>
                      <a:pt x="4382" y="376"/>
                      <a:pt x="4323" y="210"/>
                    </a:cubicBezTo>
                    <a:cubicBezTo>
                      <a:pt x="4276" y="79"/>
                      <a:pt x="4150" y="0"/>
                      <a:pt x="401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24"/>
              <p:cNvSpPr/>
              <p:nvPr/>
            </p:nvSpPr>
            <p:spPr>
              <a:xfrm>
                <a:off x="4500404" y="1348471"/>
                <a:ext cx="143964" cy="22358"/>
              </a:xfrm>
              <a:custGeom>
                <a:avLst/>
                <a:gdLst/>
                <a:ahLst/>
                <a:cxnLst/>
                <a:rect l="l" t="t" r="r" b="b"/>
                <a:pathLst>
                  <a:path w="4501" h="699" extrusionOk="0">
                    <a:moveTo>
                      <a:pt x="2337" y="1"/>
                    </a:moveTo>
                    <a:cubicBezTo>
                      <a:pt x="1661" y="1"/>
                      <a:pt x="982" y="19"/>
                      <a:pt x="310" y="56"/>
                    </a:cubicBezTo>
                    <a:cubicBezTo>
                      <a:pt x="131" y="68"/>
                      <a:pt x="0" y="211"/>
                      <a:pt x="0" y="389"/>
                    </a:cubicBezTo>
                    <a:cubicBezTo>
                      <a:pt x="12" y="568"/>
                      <a:pt x="155" y="699"/>
                      <a:pt x="322" y="699"/>
                    </a:cubicBezTo>
                    <a:lnTo>
                      <a:pt x="345" y="699"/>
                    </a:lnTo>
                    <a:cubicBezTo>
                      <a:pt x="1005" y="662"/>
                      <a:pt x="1671" y="644"/>
                      <a:pt x="2337" y="644"/>
                    </a:cubicBezTo>
                    <a:cubicBezTo>
                      <a:pt x="2945" y="644"/>
                      <a:pt x="3553" y="659"/>
                      <a:pt x="4155" y="687"/>
                    </a:cubicBezTo>
                    <a:cubicBezTo>
                      <a:pt x="4162" y="687"/>
                      <a:pt x="4169" y="688"/>
                      <a:pt x="4176" y="688"/>
                    </a:cubicBezTo>
                    <a:cubicBezTo>
                      <a:pt x="4335" y="688"/>
                      <a:pt x="4477" y="560"/>
                      <a:pt x="4489" y="389"/>
                    </a:cubicBezTo>
                    <a:cubicBezTo>
                      <a:pt x="4501" y="211"/>
                      <a:pt x="4358" y="56"/>
                      <a:pt x="4179" y="44"/>
                    </a:cubicBezTo>
                    <a:cubicBezTo>
                      <a:pt x="3571" y="16"/>
                      <a:pt x="2955" y="1"/>
                      <a:pt x="23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24"/>
              <p:cNvSpPr/>
              <p:nvPr/>
            </p:nvSpPr>
            <p:spPr>
              <a:xfrm>
                <a:off x="5202229" y="1530716"/>
                <a:ext cx="124550" cy="90709"/>
              </a:xfrm>
              <a:custGeom>
                <a:avLst/>
                <a:gdLst/>
                <a:ahLst/>
                <a:cxnLst/>
                <a:rect l="l" t="t" r="r" b="b"/>
                <a:pathLst>
                  <a:path w="3894" h="2836" extrusionOk="0">
                    <a:moveTo>
                      <a:pt x="375" y="0"/>
                    </a:moveTo>
                    <a:cubicBezTo>
                      <a:pt x="265" y="0"/>
                      <a:pt x="158" y="55"/>
                      <a:pt x="96" y="156"/>
                    </a:cubicBezTo>
                    <a:cubicBezTo>
                      <a:pt x="0" y="311"/>
                      <a:pt x="48" y="502"/>
                      <a:pt x="203" y="597"/>
                    </a:cubicBezTo>
                    <a:cubicBezTo>
                      <a:pt x="1274" y="1264"/>
                      <a:pt x="2334" y="2002"/>
                      <a:pt x="3334" y="2776"/>
                    </a:cubicBezTo>
                    <a:cubicBezTo>
                      <a:pt x="3394" y="2823"/>
                      <a:pt x="3465" y="2835"/>
                      <a:pt x="3525" y="2835"/>
                    </a:cubicBezTo>
                    <a:cubicBezTo>
                      <a:pt x="3620" y="2835"/>
                      <a:pt x="3715" y="2799"/>
                      <a:pt x="3787" y="2716"/>
                    </a:cubicBezTo>
                    <a:cubicBezTo>
                      <a:pt x="3894" y="2573"/>
                      <a:pt x="3870" y="2371"/>
                      <a:pt x="3727" y="2264"/>
                    </a:cubicBezTo>
                    <a:cubicBezTo>
                      <a:pt x="2703" y="1478"/>
                      <a:pt x="1631" y="728"/>
                      <a:pt x="548" y="49"/>
                    </a:cubicBezTo>
                    <a:cubicBezTo>
                      <a:pt x="494" y="16"/>
                      <a:pt x="434" y="0"/>
                      <a:pt x="37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24"/>
              <p:cNvSpPr/>
              <p:nvPr/>
            </p:nvSpPr>
            <p:spPr>
              <a:xfrm>
                <a:off x="4257038" y="1362704"/>
                <a:ext cx="142461" cy="45451"/>
              </a:xfrm>
              <a:custGeom>
                <a:avLst/>
                <a:gdLst/>
                <a:ahLst/>
                <a:cxnLst/>
                <a:rect l="l" t="t" r="r" b="b"/>
                <a:pathLst>
                  <a:path w="4454" h="1421" extrusionOk="0">
                    <a:moveTo>
                      <a:pt x="4106" y="1"/>
                    </a:moveTo>
                    <a:cubicBezTo>
                      <a:pt x="4091" y="1"/>
                      <a:pt x="4076" y="2"/>
                      <a:pt x="4061" y="4"/>
                    </a:cubicBezTo>
                    <a:cubicBezTo>
                      <a:pt x="2787" y="194"/>
                      <a:pt x="1513" y="456"/>
                      <a:pt x="275" y="790"/>
                    </a:cubicBezTo>
                    <a:cubicBezTo>
                      <a:pt x="96" y="825"/>
                      <a:pt x="1" y="1004"/>
                      <a:pt x="37" y="1183"/>
                    </a:cubicBezTo>
                    <a:cubicBezTo>
                      <a:pt x="84" y="1325"/>
                      <a:pt x="203" y="1421"/>
                      <a:pt x="346" y="1421"/>
                    </a:cubicBezTo>
                    <a:cubicBezTo>
                      <a:pt x="382" y="1421"/>
                      <a:pt x="406" y="1421"/>
                      <a:pt x="430" y="1409"/>
                    </a:cubicBezTo>
                    <a:cubicBezTo>
                      <a:pt x="1656" y="1087"/>
                      <a:pt x="2906" y="837"/>
                      <a:pt x="4168" y="635"/>
                    </a:cubicBezTo>
                    <a:cubicBezTo>
                      <a:pt x="4335" y="611"/>
                      <a:pt x="4454" y="444"/>
                      <a:pt x="4430" y="278"/>
                    </a:cubicBezTo>
                    <a:cubicBezTo>
                      <a:pt x="4408" y="114"/>
                      <a:pt x="4267" y="1"/>
                      <a:pt x="410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24"/>
              <p:cNvSpPr/>
              <p:nvPr/>
            </p:nvSpPr>
            <p:spPr>
              <a:xfrm>
                <a:off x="3356432" y="2318834"/>
                <a:ext cx="40397" cy="142269"/>
              </a:xfrm>
              <a:custGeom>
                <a:avLst/>
                <a:gdLst/>
                <a:ahLst/>
                <a:cxnLst/>
                <a:rect l="l" t="t" r="r" b="b"/>
                <a:pathLst>
                  <a:path w="1263" h="4448" extrusionOk="0">
                    <a:moveTo>
                      <a:pt x="913" y="0"/>
                    </a:moveTo>
                    <a:cubicBezTo>
                      <a:pt x="760" y="0"/>
                      <a:pt x="627" y="110"/>
                      <a:pt x="596" y="256"/>
                    </a:cubicBezTo>
                    <a:cubicBezTo>
                      <a:pt x="334" y="1518"/>
                      <a:pt x="144" y="2804"/>
                      <a:pt x="13" y="4090"/>
                    </a:cubicBezTo>
                    <a:cubicBezTo>
                      <a:pt x="1" y="4269"/>
                      <a:pt x="132" y="4424"/>
                      <a:pt x="298" y="4447"/>
                    </a:cubicBezTo>
                    <a:lnTo>
                      <a:pt x="334" y="4447"/>
                    </a:lnTo>
                    <a:cubicBezTo>
                      <a:pt x="501" y="4447"/>
                      <a:pt x="644" y="4316"/>
                      <a:pt x="656" y="4150"/>
                    </a:cubicBezTo>
                    <a:cubicBezTo>
                      <a:pt x="775" y="2888"/>
                      <a:pt x="977" y="1626"/>
                      <a:pt x="1227" y="387"/>
                    </a:cubicBezTo>
                    <a:cubicBezTo>
                      <a:pt x="1263" y="209"/>
                      <a:pt x="1144" y="42"/>
                      <a:pt x="977" y="6"/>
                    </a:cubicBezTo>
                    <a:cubicBezTo>
                      <a:pt x="956" y="2"/>
                      <a:pt x="934" y="0"/>
                      <a:pt x="91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24"/>
              <p:cNvSpPr/>
              <p:nvPr/>
            </p:nvSpPr>
            <p:spPr>
              <a:xfrm>
                <a:off x="3404408" y="2084711"/>
                <a:ext cx="65921" cy="135712"/>
              </a:xfrm>
              <a:custGeom>
                <a:avLst/>
                <a:gdLst/>
                <a:ahLst/>
                <a:cxnLst/>
                <a:rect l="l" t="t" r="r" b="b"/>
                <a:pathLst>
                  <a:path w="2061" h="4243" extrusionOk="0">
                    <a:moveTo>
                      <a:pt x="1690" y="0"/>
                    </a:moveTo>
                    <a:cubicBezTo>
                      <a:pt x="1564" y="0"/>
                      <a:pt x="1447" y="71"/>
                      <a:pt x="1394" y="195"/>
                    </a:cubicBezTo>
                    <a:cubicBezTo>
                      <a:pt x="894" y="1373"/>
                      <a:pt x="441" y="2600"/>
                      <a:pt x="60" y="3826"/>
                    </a:cubicBezTo>
                    <a:cubicBezTo>
                      <a:pt x="1" y="3993"/>
                      <a:pt x="96" y="4171"/>
                      <a:pt x="263" y="4231"/>
                    </a:cubicBezTo>
                    <a:cubicBezTo>
                      <a:pt x="299" y="4243"/>
                      <a:pt x="334" y="4243"/>
                      <a:pt x="358" y="4243"/>
                    </a:cubicBezTo>
                    <a:cubicBezTo>
                      <a:pt x="501" y="4243"/>
                      <a:pt x="632" y="4159"/>
                      <a:pt x="668" y="4016"/>
                    </a:cubicBezTo>
                    <a:cubicBezTo>
                      <a:pt x="1049" y="2814"/>
                      <a:pt x="1489" y="1611"/>
                      <a:pt x="1989" y="445"/>
                    </a:cubicBezTo>
                    <a:cubicBezTo>
                      <a:pt x="2061" y="278"/>
                      <a:pt x="1977" y="87"/>
                      <a:pt x="1823" y="28"/>
                    </a:cubicBezTo>
                    <a:cubicBezTo>
                      <a:pt x="1779" y="9"/>
                      <a:pt x="1734" y="0"/>
                      <a:pt x="169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24"/>
              <p:cNvSpPr/>
              <p:nvPr/>
            </p:nvSpPr>
            <p:spPr>
              <a:xfrm>
                <a:off x="3500776" y="1869970"/>
                <a:ext cx="88375" cy="125029"/>
              </a:xfrm>
              <a:custGeom>
                <a:avLst/>
                <a:gdLst/>
                <a:ahLst/>
                <a:cxnLst/>
                <a:rect l="l" t="t" r="r" b="b"/>
                <a:pathLst>
                  <a:path w="2763" h="3909" extrusionOk="0">
                    <a:moveTo>
                      <a:pt x="2396" y="0"/>
                    </a:moveTo>
                    <a:cubicBezTo>
                      <a:pt x="2296" y="0"/>
                      <a:pt x="2196" y="47"/>
                      <a:pt x="2131" y="134"/>
                    </a:cubicBezTo>
                    <a:cubicBezTo>
                      <a:pt x="1405" y="1194"/>
                      <a:pt x="715" y="2301"/>
                      <a:pt x="84" y="3432"/>
                    </a:cubicBezTo>
                    <a:cubicBezTo>
                      <a:pt x="0" y="3587"/>
                      <a:pt x="60" y="3777"/>
                      <a:pt x="214" y="3861"/>
                    </a:cubicBezTo>
                    <a:cubicBezTo>
                      <a:pt x="262" y="3896"/>
                      <a:pt x="322" y="3908"/>
                      <a:pt x="369" y="3908"/>
                    </a:cubicBezTo>
                    <a:cubicBezTo>
                      <a:pt x="488" y="3908"/>
                      <a:pt x="595" y="3849"/>
                      <a:pt x="655" y="3741"/>
                    </a:cubicBezTo>
                    <a:cubicBezTo>
                      <a:pt x="1262" y="2634"/>
                      <a:pt x="1941" y="1551"/>
                      <a:pt x="2667" y="503"/>
                    </a:cubicBezTo>
                    <a:cubicBezTo>
                      <a:pt x="2762" y="360"/>
                      <a:pt x="2727" y="158"/>
                      <a:pt x="2584" y="62"/>
                    </a:cubicBezTo>
                    <a:cubicBezTo>
                      <a:pt x="2527" y="20"/>
                      <a:pt x="2462" y="0"/>
                      <a:pt x="2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24"/>
              <p:cNvSpPr/>
              <p:nvPr/>
            </p:nvSpPr>
            <p:spPr>
              <a:xfrm>
                <a:off x="3818729" y="1532955"/>
                <a:ext cx="124198" cy="91125"/>
              </a:xfrm>
              <a:custGeom>
                <a:avLst/>
                <a:gdLst/>
                <a:ahLst/>
                <a:cxnLst/>
                <a:rect l="l" t="t" r="r" b="b"/>
                <a:pathLst>
                  <a:path w="3883" h="2849" extrusionOk="0">
                    <a:moveTo>
                      <a:pt x="3513" y="1"/>
                    </a:moveTo>
                    <a:cubicBezTo>
                      <a:pt x="3455" y="1"/>
                      <a:pt x="3397" y="17"/>
                      <a:pt x="3347" y="51"/>
                    </a:cubicBezTo>
                    <a:cubicBezTo>
                      <a:pt x="2251" y="729"/>
                      <a:pt x="1180" y="1479"/>
                      <a:pt x="168" y="2265"/>
                    </a:cubicBezTo>
                    <a:cubicBezTo>
                      <a:pt x="25" y="2384"/>
                      <a:pt x="1" y="2575"/>
                      <a:pt x="108" y="2718"/>
                    </a:cubicBezTo>
                    <a:cubicBezTo>
                      <a:pt x="168" y="2801"/>
                      <a:pt x="263" y="2848"/>
                      <a:pt x="358" y="2848"/>
                    </a:cubicBezTo>
                    <a:cubicBezTo>
                      <a:pt x="430" y="2848"/>
                      <a:pt x="501" y="2825"/>
                      <a:pt x="560" y="2777"/>
                    </a:cubicBezTo>
                    <a:cubicBezTo>
                      <a:pt x="1561" y="2003"/>
                      <a:pt x="2608" y="1265"/>
                      <a:pt x="3680" y="598"/>
                    </a:cubicBezTo>
                    <a:cubicBezTo>
                      <a:pt x="3835" y="503"/>
                      <a:pt x="3882" y="301"/>
                      <a:pt x="3787" y="146"/>
                    </a:cubicBezTo>
                    <a:cubicBezTo>
                      <a:pt x="3726" y="54"/>
                      <a:pt x="3619" y="1"/>
                      <a:pt x="351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24"/>
              <p:cNvSpPr/>
              <p:nvPr/>
            </p:nvSpPr>
            <p:spPr>
              <a:xfrm>
                <a:off x="4026657" y="1424273"/>
                <a:ext cx="136000" cy="69567"/>
              </a:xfrm>
              <a:custGeom>
                <a:avLst/>
                <a:gdLst/>
                <a:ahLst/>
                <a:cxnLst/>
                <a:rect l="l" t="t" r="r" b="b"/>
                <a:pathLst>
                  <a:path w="4252" h="2175" extrusionOk="0">
                    <a:moveTo>
                      <a:pt x="3886" y="0"/>
                    </a:moveTo>
                    <a:cubicBezTo>
                      <a:pt x="3849" y="0"/>
                      <a:pt x="3811" y="7"/>
                      <a:pt x="3775" y="20"/>
                    </a:cubicBezTo>
                    <a:cubicBezTo>
                      <a:pt x="2572" y="472"/>
                      <a:pt x="1382" y="996"/>
                      <a:pt x="227" y="1555"/>
                    </a:cubicBezTo>
                    <a:cubicBezTo>
                      <a:pt x="60" y="1639"/>
                      <a:pt x="1" y="1829"/>
                      <a:pt x="72" y="1996"/>
                    </a:cubicBezTo>
                    <a:cubicBezTo>
                      <a:pt x="132" y="2103"/>
                      <a:pt x="251" y="2175"/>
                      <a:pt x="370" y="2175"/>
                    </a:cubicBezTo>
                    <a:cubicBezTo>
                      <a:pt x="417" y="2175"/>
                      <a:pt x="465" y="2163"/>
                      <a:pt x="513" y="2139"/>
                    </a:cubicBezTo>
                    <a:cubicBezTo>
                      <a:pt x="1644" y="1579"/>
                      <a:pt x="2822" y="1067"/>
                      <a:pt x="4001" y="627"/>
                    </a:cubicBezTo>
                    <a:cubicBezTo>
                      <a:pt x="4168" y="567"/>
                      <a:pt x="4251" y="377"/>
                      <a:pt x="4192" y="210"/>
                    </a:cubicBezTo>
                    <a:cubicBezTo>
                      <a:pt x="4145" y="80"/>
                      <a:pt x="4019" y="0"/>
                      <a:pt x="388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24"/>
              <p:cNvSpPr/>
              <p:nvPr/>
            </p:nvSpPr>
            <p:spPr>
              <a:xfrm>
                <a:off x="5305409" y="3440736"/>
                <a:ext cx="116202" cy="100721"/>
              </a:xfrm>
              <a:custGeom>
                <a:avLst/>
                <a:gdLst/>
                <a:ahLst/>
                <a:cxnLst/>
                <a:rect l="l" t="t" r="r" b="b"/>
                <a:pathLst>
                  <a:path w="3633" h="3149" extrusionOk="0">
                    <a:moveTo>
                      <a:pt x="3286" y="1"/>
                    </a:moveTo>
                    <a:cubicBezTo>
                      <a:pt x="3206" y="1"/>
                      <a:pt x="3125" y="30"/>
                      <a:pt x="3061" y="88"/>
                    </a:cubicBezTo>
                    <a:cubicBezTo>
                      <a:pt x="2144" y="958"/>
                      <a:pt x="1168" y="1803"/>
                      <a:pt x="168" y="2577"/>
                    </a:cubicBezTo>
                    <a:cubicBezTo>
                      <a:pt x="25" y="2684"/>
                      <a:pt x="1" y="2886"/>
                      <a:pt x="108" y="3029"/>
                    </a:cubicBezTo>
                    <a:cubicBezTo>
                      <a:pt x="180" y="3101"/>
                      <a:pt x="275" y="3148"/>
                      <a:pt x="370" y="3148"/>
                    </a:cubicBezTo>
                    <a:cubicBezTo>
                      <a:pt x="441" y="3148"/>
                      <a:pt x="501" y="3125"/>
                      <a:pt x="561" y="3077"/>
                    </a:cubicBezTo>
                    <a:cubicBezTo>
                      <a:pt x="1584" y="2291"/>
                      <a:pt x="2573" y="1446"/>
                      <a:pt x="3501" y="553"/>
                    </a:cubicBezTo>
                    <a:cubicBezTo>
                      <a:pt x="3632" y="434"/>
                      <a:pt x="3632" y="231"/>
                      <a:pt x="3513" y="100"/>
                    </a:cubicBezTo>
                    <a:cubicBezTo>
                      <a:pt x="3452" y="33"/>
                      <a:pt x="3370" y="1"/>
                      <a:pt x="3286"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24"/>
              <p:cNvSpPr/>
              <p:nvPr/>
            </p:nvSpPr>
            <p:spPr>
              <a:xfrm>
                <a:off x="5557123" y="1866708"/>
                <a:ext cx="88790" cy="124837"/>
              </a:xfrm>
              <a:custGeom>
                <a:avLst/>
                <a:gdLst/>
                <a:ahLst/>
                <a:cxnLst/>
                <a:rect l="l" t="t" r="r" b="b"/>
                <a:pathLst>
                  <a:path w="2776" h="3903" extrusionOk="0">
                    <a:moveTo>
                      <a:pt x="365" y="1"/>
                    </a:moveTo>
                    <a:cubicBezTo>
                      <a:pt x="301" y="1"/>
                      <a:pt x="236" y="20"/>
                      <a:pt x="180" y="57"/>
                    </a:cubicBezTo>
                    <a:cubicBezTo>
                      <a:pt x="37" y="164"/>
                      <a:pt x="1" y="355"/>
                      <a:pt x="96" y="510"/>
                    </a:cubicBezTo>
                    <a:cubicBezTo>
                      <a:pt x="822" y="1546"/>
                      <a:pt x="1501" y="2629"/>
                      <a:pt x="2120" y="3736"/>
                    </a:cubicBezTo>
                    <a:cubicBezTo>
                      <a:pt x="2180" y="3843"/>
                      <a:pt x="2287" y="3903"/>
                      <a:pt x="2406" y="3903"/>
                    </a:cubicBezTo>
                    <a:cubicBezTo>
                      <a:pt x="2454" y="3903"/>
                      <a:pt x="2513" y="3879"/>
                      <a:pt x="2561" y="3855"/>
                    </a:cubicBezTo>
                    <a:cubicBezTo>
                      <a:pt x="2716" y="3772"/>
                      <a:pt x="2775" y="3570"/>
                      <a:pt x="2680" y="3415"/>
                    </a:cubicBezTo>
                    <a:cubicBezTo>
                      <a:pt x="2061" y="2296"/>
                      <a:pt x="1370" y="1188"/>
                      <a:pt x="620" y="141"/>
                    </a:cubicBezTo>
                    <a:cubicBezTo>
                      <a:pt x="562" y="47"/>
                      <a:pt x="465" y="1"/>
                      <a:pt x="36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24"/>
              <p:cNvSpPr/>
              <p:nvPr/>
            </p:nvSpPr>
            <p:spPr>
              <a:xfrm>
                <a:off x="5771160" y="2559705"/>
                <a:ext cx="26675" cy="145500"/>
              </a:xfrm>
              <a:custGeom>
                <a:avLst/>
                <a:gdLst/>
                <a:ahLst/>
                <a:cxnLst/>
                <a:rect l="l" t="t" r="r" b="b"/>
                <a:pathLst>
                  <a:path w="834" h="4549" extrusionOk="0">
                    <a:moveTo>
                      <a:pt x="512" y="0"/>
                    </a:moveTo>
                    <a:cubicBezTo>
                      <a:pt x="334" y="0"/>
                      <a:pt x="238" y="119"/>
                      <a:pt x="238" y="298"/>
                    </a:cubicBezTo>
                    <a:lnTo>
                      <a:pt x="238" y="381"/>
                    </a:lnTo>
                    <a:cubicBezTo>
                      <a:pt x="238" y="1655"/>
                      <a:pt x="143" y="2929"/>
                      <a:pt x="24" y="4191"/>
                    </a:cubicBezTo>
                    <a:cubicBezTo>
                      <a:pt x="0" y="4370"/>
                      <a:pt x="119" y="4524"/>
                      <a:pt x="298" y="4536"/>
                    </a:cubicBezTo>
                    <a:cubicBezTo>
                      <a:pt x="310" y="4536"/>
                      <a:pt x="310" y="4548"/>
                      <a:pt x="322" y="4548"/>
                    </a:cubicBezTo>
                    <a:cubicBezTo>
                      <a:pt x="488" y="4548"/>
                      <a:pt x="619" y="4417"/>
                      <a:pt x="643" y="4251"/>
                    </a:cubicBezTo>
                    <a:cubicBezTo>
                      <a:pt x="762" y="2977"/>
                      <a:pt x="834" y="1679"/>
                      <a:pt x="834" y="381"/>
                    </a:cubicBezTo>
                    <a:lnTo>
                      <a:pt x="834" y="310"/>
                    </a:lnTo>
                    <a:cubicBezTo>
                      <a:pt x="834" y="131"/>
                      <a:pt x="691" y="0"/>
                      <a:pt x="51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24"/>
              <p:cNvSpPr/>
              <p:nvPr/>
            </p:nvSpPr>
            <p:spPr>
              <a:xfrm>
                <a:off x="5483272" y="3254589"/>
                <a:ext cx="98642" cy="117769"/>
              </a:xfrm>
              <a:custGeom>
                <a:avLst/>
                <a:gdLst/>
                <a:ahLst/>
                <a:cxnLst/>
                <a:rect l="l" t="t" r="r" b="b"/>
                <a:pathLst>
                  <a:path w="3084" h="3682" extrusionOk="0">
                    <a:moveTo>
                      <a:pt x="2718" y="0"/>
                    </a:moveTo>
                    <a:cubicBezTo>
                      <a:pt x="2618" y="0"/>
                      <a:pt x="2518" y="47"/>
                      <a:pt x="2453" y="134"/>
                    </a:cubicBezTo>
                    <a:cubicBezTo>
                      <a:pt x="1727" y="1182"/>
                      <a:pt x="941" y="2194"/>
                      <a:pt x="119" y="3146"/>
                    </a:cubicBezTo>
                    <a:cubicBezTo>
                      <a:pt x="0" y="3289"/>
                      <a:pt x="24" y="3491"/>
                      <a:pt x="155" y="3599"/>
                    </a:cubicBezTo>
                    <a:cubicBezTo>
                      <a:pt x="214" y="3658"/>
                      <a:pt x="286" y="3682"/>
                      <a:pt x="369" y="3682"/>
                    </a:cubicBezTo>
                    <a:cubicBezTo>
                      <a:pt x="453" y="3682"/>
                      <a:pt x="548" y="3646"/>
                      <a:pt x="607" y="3563"/>
                    </a:cubicBezTo>
                    <a:cubicBezTo>
                      <a:pt x="1453" y="2587"/>
                      <a:pt x="2250" y="1563"/>
                      <a:pt x="2977" y="503"/>
                    </a:cubicBezTo>
                    <a:cubicBezTo>
                      <a:pt x="3084" y="360"/>
                      <a:pt x="3048" y="158"/>
                      <a:pt x="2905" y="62"/>
                    </a:cubicBezTo>
                    <a:cubicBezTo>
                      <a:pt x="2849" y="20"/>
                      <a:pt x="2783" y="0"/>
                      <a:pt x="271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24"/>
              <p:cNvSpPr/>
              <p:nvPr/>
            </p:nvSpPr>
            <p:spPr>
              <a:xfrm>
                <a:off x="5397203" y="1680881"/>
                <a:ext cx="107406" cy="109613"/>
              </a:xfrm>
              <a:custGeom>
                <a:avLst/>
                <a:gdLst/>
                <a:ahLst/>
                <a:cxnLst/>
                <a:rect l="l" t="t" r="r" b="b"/>
                <a:pathLst>
                  <a:path w="3358" h="3427" extrusionOk="0">
                    <a:moveTo>
                      <a:pt x="352" y="0"/>
                    </a:moveTo>
                    <a:cubicBezTo>
                      <a:pt x="267" y="0"/>
                      <a:pt x="182" y="36"/>
                      <a:pt x="119" y="105"/>
                    </a:cubicBezTo>
                    <a:cubicBezTo>
                      <a:pt x="0" y="224"/>
                      <a:pt x="0" y="438"/>
                      <a:pt x="131" y="557"/>
                    </a:cubicBezTo>
                    <a:cubicBezTo>
                      <a:pt x="1048" y="1426"/>
                      <a:pt x="1929" y="2355"/>
                      <a:pt x="2763" y="3307"/>
                    </a:cubicBezTo>
                    <a:cubicBezTo>
                      <a:pt x="2822" y="3379"/>
                      <a:pt x="2917" y="3427"/>
                      <a:pt x="3001" y="3427"/>
                    </a:cubicBezTo>
                    <a:cubicBezTo>
                      <a:pt x="3072" y="3427"/>
                      <a:pt x="3155" y="3391"/>
                      <a:pt x="3215" y="3343"/>
                    </a:cubicBezTo>
                    <a:cubicBezTo>
                      <a:pt x="3346" y="3224"/>
                      <a:pt x="3358" y="3022"/>
                      <a:pt x="3251" y="2891"/>
                    </a:cubicBezTo>
                    <a:cubicBezTo>
                      <a:pt x="2405" y="1914"/>
                      <a:pt x="1512" y="974"/>
                      <a:pt x="572" y="93"/>
                    </a:cubicBezTo>
                    <a:cubicBezTo>
                      <a:pt x="509" y="30"/>
                      <a:pt x="431" y="0"/>
                      <a:pt x="35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24"/>
              <p:cNvSpPr/>
              <p:nvPr/>
            </p:nvSpPr>
            <p:spPr>
              <a:xfrm>
                <a:off x="5676711" y="2080905"/>
                <a:ext cx="66305" cy="135712"/>
              </a:xfrm>
              <a:custGeom>
                <a:avLst/>
                <a:gdLst/>
                <a:ahLst/>
                <a:cxnLst/>
                <a:rect l="l" t="t" r="r" b="b"/>
                <a:pathLst>
                  <a:path w="2073" h="4243" extrusionOk="0">
                    <a:moveTo>
                      <a:pt x="371" y="0"/>
                    </a:moveTo>
                    <a:cubicBezTo>
                      <a:pt x="327" y="0"/>
                      <a:pt x="282" y="9"/>
                      <a:pt x="239" y="28"/>
                    </a:cubicBezTo>
                    <a:cubicBezTo>
                      <a:pt x="72" y="99"/>
                      <a:pt x="1" y="290"/>
                      <a:pt x="72" y="444"/>
                    </a:cubicBezTo>
                    <a:cubicBezTo>
                      <a:pt x="572" y="1611"/>
                      <a:pt x="1024" y="2814"/>
                      <a:pt x="1405" y="4016"/>
                    </a:cubicBezTo>
                    <a:cubicBezTo>
                      <a:pt x="1441" y="4159"/>
                      <a:pt x="1572" y="4243"/>
                      <a:pt x="1703" y="4243"/>
                    </a:cubicBezTo>
                    <a:cubicBezTo>
                      <a:pt x="1739" y="4243"/>
                      <a:pt x="1775" y="4243"/>
                      <a:pt x="1810" y="4231"/>
                    </a:cubicBezTo>
                    <a:cubicBezTo>
                      <a:pt x="1977" y="4171"/>
                      <a:pt x="2072" y="3993"/>
                      <a:pt x="2013" y="3826"/>
                    </a:cubicBezTo>
                    <a:cubicBezTo>
                      <a:pt x="1632" y="2600"/>
                      <a:pt x="1167" y="1373"/>
                      <a:pt x="655" y="194"/>
                    </a:cubicBezTo>
                    <a:cubicBezTo>
                      <a:pt x="611" y="71"/>
                      <a:pt x="496" y="0"/>
                      <a:pt x="37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24"/>
              <p:cNvSpPr/>
              <p:nvPr/>
            </p:nvSpPr>
            <p:spPr>
              <a:xfrm>
                <a:off x="5720497" y="2805854"/>
                <a:ext cx="53735" cy="139647"/>
              </a:xfrm>
              <a:custGeom>
                <a:avLst/>
                <a:gdLst/>
                <a:ahLst/>
                <a:cxnLst/>
                <a:rect l="l" t="t" r="r" b="b"/>
                <a:pathLst>
                  <a:path w="1680" h="4366" extrusionOk="0">
                    <a:moveTo>
                      <a:pt x="1325" y="1"/>
                    </a:moveTo>
                    <a:cubicBezTo>
                      <a:pt x="1174" y="1"/>
                      <a:pt x="1044" y="102"/>
                      <a:pt x="1013" y="257"/>
                    </a:cubicBezTo>
                    <a:cubicBezTo>
                      <a:pt x="751" y="1496"/>
                      <a:pt x="441" y="2734"/>
                      <a:pt x="60" y="3948"/>
                    </a:cubicBezTo>
                    <a:cubicBezTo>
                      <a:pt x="1" y="4115"/>
                      <a:pt x="96" y="4294"/>
                      <a:pt x="263" y="4353"/>
                    </a:cubicBezTo>
                    <a:cubicBezTo>
                      <a:pt x="298" y="4353"/>
                      <a:pt x="334" y="4365"/>
                      <a:pt x="370" y="4365"/>
                    </a:cubicBezTo>
                    <a:cubicBezTo>
                      <a:pt x="501" y="4365"/>
                      <a:pt x="632" y="4270"/>
                      <a:pt x="667" y="4139"/>
                    </a:cubicBezTo>
                    <a:cubicBezTo>
                      <a:pt x="1060" y="2913"/>
                      <a:pt x="1382" y="1650"/>
                      <a:pt x="1644" y="388"/>
                    </a:cubicBezTo>
                    <a:cubicBezTo>
                      <a:pt x="1680" y="210"/>
                      <a:pt x="1560" y="43"/>
                      <a:pt x="1394" y="7"/>
                    </a:cubicBezTo>
                    <a:cubicBezTo>
                      <a:pt x="1371" y="3"/>
                      <a:pt x="1348" y="1"/>
                      <a:pt x="1325"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24"/>
              <p:cNvSpPr/>
              <p:nvPr/>
            </p:nvSpPr>
            <p:spPr>
              <a:xfrm>
                <a:off x="5623394" y="3040137"/>
                <a:ext cx="77724" cy="130787"/>
              </a:xfrm>
              <a:custGeom>
                <a:avLst/>
                <a:gdLst/>
                <a:ahLst/>
                <a:cxnLst/>
                <a:rect l="l" t="t" r="r" b="b"/>
                <a:pathLst>
                  <a:path w="2430" h="4089" extrusionOk="0">
                    <a:moveTo>
                      <a:pt x="2060" y="1"/>
                    </a:moveTo>
                    <a:cubicBezTo>
                      <a:pt x="1939" y="1"/>
                      <a:pt x="1827" y="72"/>
                      <a:pt x="1775" y="195"/>
                    </a:cubicBezTo>
                    <a:cubicBezTo>
                      <a:pt x="1275" y="1350"/>
                      <a:pt x="703" y="2505"/>
                      <a:pt x="96" y="3612"/>
                    </a:cubicBezTo>
                    <a:cubicBezTo>
                      <a:pt x="1" y="3767"/>
                      <a:pt x="60" y="3958"/>
                      <a:pt x="215" y="4053"/>
                    </a:cubicBezTo>
                    <a:cubicBezTo>
                      <a:pt x="263" y="4077"/>
                      <a:pt x="322" y="4089"/>
                      <a:pt x="370" y="4089"/>
                    </a:cubicBezTo>
                    <a:cubicBezTo>
                      <a:pt x="489" y="4089"/>
                      <a:pt x="596" y="4029"/>
                      <a:pt x="655" y="3922"/>
                    </a:cubicBezTo>
                    <a:cubicBezTo>
                      <a:pt x="1275" y="2803"/>
                      <a:pt x="1858" y="1624"/>
                      <a:pt x="2358" y="445"/>
                    </a:cubicBezTo>
                    <a:cubicBezTo>
                      <a:pt x="2430" y="279"/>
                      <a:pt x="2358" y="100"/>
                      <a:pt x="2191" y="29"/>
                    </a:cubicBezTo>
                    <a:cubicBezTo>
                      <a:pt x="2148" y="10"/>
                      <a:pt x="2103" y="1"/>
                      <a:pt x="206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24"/>
              <p:cNvSpPr/>
              <p:nvPr/>
            </p:nvSpPr>
            <p:spPr>
              <a:xfrm>
                <a:off x="5097129" y="3591253"/>
                <a:ext cx="131011" cy="80442"/>
              </a:xfrm>
              <a:custGeom>
                <a:avLst/>
                <a:gdLst/>
                <a:ahLst/>
                <a:cxnLst/>
                <a:rect l="l" t="t" r="r" b="b"/>
                <a:pathLst>
                  <a:path w="4096" h="2515" extrusionOk="0">
                    <a:moveTo>
                      <a:pt x="3727" y="0"/>
                    </a:moveTo>
                    <a:cubicBezTo>
                      <a:pt x="3669" y="0"/>
                      <a:pt x="3611" y="16"/>
                      <a:pt x="3560" y="50"/>
                    </a:cubicBezTo>
                    <a:cubicBezTo>
                      <a:pt x="2489" y="716"/>
                      <a:pt x="1369" y="1336"/>
                      <a:pt x="226" y="1895"/>
                    </a:cubicBezTo>
                    <a:cubicBezTo>
                      <a:pt x="72" y="1978"/>
                      <a:pt x="0" y="2169"/>
                      <a:pt x="84" y="2336"/>
                    </a:cubicBezTo>
                    <a:cubicBezTo>
                      <a:pt x="143" y="2443"/>
                      <a:pt x="250" y="2514"/>
                      <a:pt x="369" y="2514"/>
                    </a:cubicBezTo>
                    <a:cubicBezTo>
                      <a:pt x="417" y="2514"/>
                      <a:pt x="465" y="2502"/>
                      <a:pt x="512" y="2479"/>
                    </a:cubicBezTo>
                    <a:cubicBezTo>
                      <a:pt x="1667" y="1907"/>
                      <a:pt x="2810" y="1276"/>
                      <a:pt x="3894" y="597"/>
                    </a:cubicBezTo>
                    <a:cubicBezTo>
                      <a:pt x="4048" y="502"/>
                      <a:pt x="4096" y="300"/>
                      <a:pt x="4001" y="145"/>
                    </a:cubicBezTo>
                    <a:cubicBezTo>
                      <a:pt x="3939" y="53"/>
                      <a:pt x="3833" y="0"/>
                      <a:pt x="372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24"/>
              <p:cNvSpPr/>
              <p:nvPr/>
            </p:nvSpPr>
            <p:spPr>
              <a:xfrm>
                <a:off x="4564756" y="740935"/>
                <a:ext cx="19063" cy="143996"/>
              </a:xfrm>
              <a:custGeom>
                <a:avLst/>
                <a:gdLst/>
                <a:ahLst/>
                <a:cxnLst/>
                <a:rect l="l" t="t" r="r" b="b"/>
                <a:pathLst>
                  <a:path w="596" h="4502" extrusionOk="0">
                    <a:moveTo>
                      <a:pt x="298" y="1"/>
                    </a:moveTo>
                    <a:cubicBezTo>
                      <a:pt x="119" y="1"/>
                      <a:pt x="0" y="144"/>
                      <a:pt x="0" y="322"/>
                    </a:cubicBezTo>
                    <a:lnTo>
                      <a:pt x="0" y="4180"/>
                    </a:lnTo>
                    <a:cubicBezTo>
                      <a:pt x="0" y="4359"/>
                      <a:pt x="119" y="4502"/>
                      <a:pt x="298" y="4502"/>
                    </a:cubicBezTo>
                    <a:cubicBezTo>
                      <a:pt x="477" y="4502"/>
                      <a:pt x="596" y="4359"/>
                      <a:pt x="596" y="4180"/>
                    </a:cubicBezTo>
                    <a:lnTo>
                      <a:pt x="596" y="322"/>
                    </a:lnTo>
                    <a:cubicBezTo>
                      <a:pt x="596" y="144"/>
                      <a:pt x="477" y="1"/>
                      <a:pt x="2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24"/>
              <p:cNvSpPr/>
              <p:nvPr/>
            </p:nvSpPr>
            <p:spPr>
              <a:xfrm>
                <a:off x="4564756" y="494179"/>
                <a:ext cx="19063" cy="143996"/>
              </a:xfrm>
              <a:custGeom>
                <a:avLst/>
                <a:gdLst/>
                <a:ahLst/>
                <a:cxnLst/>
                <a:rect l="l" t="t" r="r" b="b"/>
                <a:pathLst>
                  <a:path w="596" h="4502" extrusionOk="0">
                    <a:moveTo>
                      <a:pt x="298" y="1"/>
                    </a:moveTo>
                    <a:cubicBezTo>
                      <a:pt x="119" y="1"/>
                      <a:pt x="0" y="144"/>
                      <a:pt x="0" y="322"/>
                    </a:cubicBezTo>
                    <a:lnTo>
                      <a:pt x="0" y="4180"/>
                    </a:lnTo>
                    <a:cubicBezTo>
                      <a:pt x="0" y="4358"/>
                      <a:pt x="119" y="4501"/>
                      <a:pt x="298" y="4501"/>
                    </a:cubicBezTo>
                    <a:cubicBezTo>
                      <a:pt x="477" y="4501"/>
                      <a:pt x="596" y="4358"/>
                      <a:pt x="596" y="4180"/>
                    </a:cubicBezTo>
                    <a:lnTo>
                      <a:pt x="596" y="322"/>
                    </a:lnTo>
                    <a:cubicBezTo>
                      <a:pt x="596" y="144"/>
                      <a:pt x="477" y="1"/>
                      <a:pt x="2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24"/>
              <p:cNvSpPr/>
              <p:nvPr/>
            </p:nvSpPr>
            <p:spPr>
              <a:xfrm>
                <a:off x="4564756" y="282"/>
                <a:ext cx="19063" cy="144348"/>
              </a:xfrm>
              <a:custGeom>
                <a:avLst/>
                <a:gdLst/>
                <a:ahLst/>
                <a:cxnLst/>
                <a:rect l="l" t="t" r="r" b="b"/>
                <a:pathLst>
                  <a:path w="596" h="4513" extrusionOk="0">
                    <a:moveTo>
                      <a:pt x="298" y="0"/>
                    </a:moveTo>
                    <a:cubicBezTo>
                      <a:pt x="119" y="0"/>
                      <a:pt x="0" y="155"/>
                      <a:pt x="0" y="334"/>
                    </a:cubicBezTo>
                    <a:lnTo>
                      <a:pt x="0" y="4191"/>
                    </a:lnTo>
                    <a:cubicBezTo>
                      <a:pt x="0" y="4370"/>
                      <a:pt x="119" y="4513"/>
                      <a:pt x="298" y="4513"/>
                    </a:cubicBezTo>
                    <a:cubicBezTo>
                      <a:pt x="477" y="4513"/>
                      <a:pt x="596" y="4370"/>
                      <a:pt x="596" y="4191"/>
                    </a:cubicBezTo>
                    <a:lnTo>
                      <a:pt x="596" y="334"/>
                    </a:lnTo>
                    <a:cubicBezTo>
                      <a:pt x="596" y="155"/>
                      <a:pt x="477"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24"/>
              <p:cNvSpPr/>
              <p:nvPr/>
            </p:nvSpPr>
            <p:spPr>
              <a:xfrm>
                <a:off x="4564756" y="247422"/>
                <a:ext cx="19063" cy="143996"/>
              </a:xfrm>
              <a:custGeom>
                <a:avLst/>
                <a:gdLst/>
                <a:ahLst/>
                <a:cxnLst/>
                <a:rect l="l" t="t" r="r" b="b"/>
                <a:pathLst>
                  <a:path w="596" h="4502" extrusionOk="0">
                    <a:moveTo>
                      <a:pt x="298" y="0"/>
                    </a:moveTo>
                    <a:cubicBezTo>
                      <a:pt x="119" y="0"/>
                      <a:pt x="0" y="143"/>
                      <a:pt x="0" y="322"/>
                    </a:cubicBezTo>
                    <a:lnTo>
                      <a:pt x="0" y="4180"/>
                    </a:lnTo>
                    <a:cubicBezTo>
                      <a:pt x="0" y="4358"/>
                      <a:pt x="119" y="4501"/>
                      <a:pt x="298" y="4501"/>
                    </a:cubicBezTo>
                    <a:cubicBezTo>
                      <a:pt x="477" y="4501"/>
                      <a:pt x="596" y="4358"/>
                      <a:pt x="596" y="4180"/>
                    </a:cubicBezTo>
                    <a:lnTo>
                      <a:pt x="596" y="322"/>
                    </a:lnTo>
                    <a:cubicBezTo>
                      <a:pt x="596" y="143"/>
                      <a:pt x="477"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24"/>
              <p:cNvSpPr/>
              <p:nvPr/>
            </p:nvSpPr>
            <p:spPr>
              <a:xfrm>
                <a:off x="4564756" y="988108"/>
                <a:ext cx="19063" cy="143964"/>
              </a:xfrm>
              <a:custGeom>
                <a:avLst/>
                <a:gdLst/>
                <a:ahLst/>
                <a:cxnLst/>
                <a:rect l="l" t="t" r="r" b="b"/>
                <a:pathLst>
                  <a:path w="596" h="4501" extrusionOk="0">
                    <a:moveTo>
                      <a:pt x="298" y="0"/>
                    </a:moveTo>
                    <a:cubicBezTo>
                      <a:pt x="119" y="0"/>
                      <a:pt x="0" y="143"/>
                      <a:pt x="0" y="322"/>
                    </a:cubicBezTo>
                    <a:lnTo>
                      <a:pt x="0" y="4179"/>
                    </a:lnTo>
                    <a:cubicBezTo>
                      <a:pt x="0" y="4358"/>
                      <a:pt x="119" y="4501"/>
                      <a:pt x="298" y="4501"/>
                    </a:cubicBezTo>
                    <a:cubicBezTo>
                      <a:pt x="477" y="4501"/>
                      <a:pt x="596" y="4358"/>
                      <a:pt x="596" y="4179"/>
                    </a:cubicBezTo>
                    <a:lnTo>
                      <a:pt x="596" y="322"/>
                    </a:lnTo>
                    <a:cubicBezTo>
                      <a:pt x="596" y="143"/>
                      <a:pt x="477"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24"/>
              <p:cNvSpPr/>
              <p:nvPr/>
            </p:nvSpPr>
            <p:spPr>
              <a:xfrm>
                <a:off x="4564756" y="4709349"/>
                <a:ext cx="19063" cy="144380"/>
              </a:xfrm>
              <a:custGeom>
                <a:avLst/>
                <a:gdLst/>
                <a:ahLst/>
                <a:cxnLst/>
                <a:rect l="l" t="t" r="r" b="b"/>
                <a:pathLst>
                  <a:path w="596" h="4514" extrusionOk="0">
                    <a:moveTo>
                      <a:pt x="298" y="1"/>
                    </a:moveTo>
                    <a:cubicBezTo>
                      <a:pt x="119" y="1"/>
                      <a:pt x="0" y="156"/>
                      <a:pt x="0" y="322"/>
                    </a:cubicBezTo>
                    <a:lnTo>
                      <a:pt x="0" y="4192"/>
                    </a:lnTo>
                    <a:cubicBezTo>
                      <a:pt x="0" y="4358"/>
                      <a:pt x="119" y="4513"/>
                      <a:pt x="298" y="4513"/>
                    </a:cubicBezTo>
                    <a:cubicBezTo>
                      <a:pt x="477" y="4513"/>
                      <a:pt x="596" y="4358"/>
                      <a:pt x="596" y="4192"/>
                    </a:cubicBezTo>
                    <a:lnTo>
                      <a:pt x="596" y="322"/>
                    </a:lnTo>
                    <a:cubicBezTo>
                      <a:pt x="596" y="156"/>
                      <a:pt x="477" y="1"/>
                      <a:pt x="2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24"/>
              <p:cNvSpPr/>
              <p:nvPr/>
            </p:nvSpPr>
            <p:spPr>
              <a:xfrm>
                <a:off x="4564756" y="4462593"/>
                <a:ext cx="19063" cy="143996"/>
              </a:xfrm>
              <a:custGeom>
                <a:avLst/>
                <a:gdLst/>
                <a:ahLst/>
                <a:cxnLst/>
                <a:rect l="l" t="t" r="r" b="b"/>
                <a:pathLst>
                  <a:path w="596" h="4502" extrusionOk="0">
                    <a:moveTo>
                      <a:pt x="298" y="0"/>
                    </a:moveTo>
                    <a:cubicBezTo>
                      <a:pt x="119" y="0"/>
                      <a:pt x="0" y="143"/>
                      <a:pt x="0" y="322"/>
                    </a:cubicBezTo>
                    <a:lnTo>
                      <a:pt x="0" y="4180"/>
                    </a:lnTo>
                    <a:cubicBezTo>
                      <a:pt x="0" y="4358"/>
                      <a:pt x="119" y="4501"/>
                      <a:pt x="298" y="4501"/>
                    </a:cubicBezTo>
                    <a:cubicBezTo>
                      <a:pt x="477" y="4501"/>
                      <a:pt x="596" y="4358"/>
                      <a:pt x="596" y="4180"/>
                    </a:cubicBezTo>
                    <a:lnTo>
                      <a:pt x="596" y="322"/>
                    </a:lnTo>
                    <a:cubicBezTo>
                      <a:pt x="596" y="143"/>
                      <a:pt x="477"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24"/>
              <p:cNvSpPr/>
              <p:nvPr/>
            </p:nvSpPr>
            <p:spPr>
              <a:xfrm>
                <a:off x="4564756" y="4215836"/>
                <a:ext cx="19063" cy="143964"/>
              </a:xfrm>
              <a:custGeom>
                <a:avLst/>
                <a:gdLst/>
                <a:ahLst/>
                <a:cxnLst/>
                <a:rect l="l" t="t" r="r" b="b"/>
                <a:pathLst>
                  <a:path w="596" h="4501" extrusionOk="0">
                    <a:moveTo>
                      <a:pt x="298" y="0"/>
                    </a:moveTo>
                    <a:cubicBezTo>
                      <a:pt x="119" y="0"/>
                      <a:pt x="0" y="143"/>
                      <a:pt x="0" y="322"/>
                    </a:cubicBezTo>
                    <a:lnTo>
                      <a:pt x="0" y="4179"/>
                    </a:lnTo>
                    <a:cubicBezTo>
                      <a:pt x="0" y="4358"/>
                      <a:pt x="119" y="4501"/>
                      <a:pt x="298" y="4501"/>
                    </a:cubicBezTo>
                    <a:cubicBezTo>
                      <a:pt x="477" y="4501"/>
                      <a:pt x="596" y="4358"/>
                      <a:pt x="596" y="4179"/>
                    </a:cubicBezTo>
                    <a:lnTo>
                      <a:pt x="596" y="322"/>
                    </a:lnTo>
                    <a:cubicBezTo>
                      <a:pt x="596" y="143"/>
                      <a:pt x="477"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24"/>
              <p:cNvSpPr/>
              <p:nvPr/>
            </p:nvSpPr>
            <p:spPr>
              <a:xfrm>
                <a:off x="4564756" y="3969080"/>
                <a:ext cx="19063" cy="143964"/>
              </a:xfrm>
              <a:custGeom>
                <a:avLst/>
                <a:gdLst/>
                <a:ahLst/>
                <a:cxnLst/>
                <a:rect l="l" t="t" r="r" b="b"/>
                <a:pathLst>
                  <a:path w="596" h="4501" extrusionOk="0">
                    <a:moveTo>
                      <a:pt x="298" y="0"/>
                    </a:moveTo>
                    <a:cubicBezTo>
                      <a:pt x="119" y="0"/>
                      <a:pt x="0" y="143"/>
                      <a:pt x="0" y="321"/>
                    </a:cubicBezTo>
                    <a:lnTo>
                      <a:pt x="0" y="4179"/>
                    </a:lnTo>
                    <a:cubicBezTo>
                      <a:pt x="0" y="4358"/>
                      <a:pt x="119" y="4501"/>
                      <a:pt x="298" y="4501"/>
                    </a:cubicBezTo>
                    <a:cubicBezTo>
                      <a:pt x="477" y="4501"/>
                      <a:pt x="596" y="4358"/>
                      <a:pt x="596" y="4179"/>
                    </a:cubicBezTo>
                    <a:lnTo>
                      <a:pt x="596" y="321"/>
                    </a:lnTo>
                    <a:cubicBezTo>
                      <a:pt x="596" y="143"/>
                      <a:pt x="477" y="0"/>
                      <a:pt x="29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24"/>
              <p:cNvSpPr/>
              <p:nvPr/>
            </p:nvSpPr>
            <p:spPr>
              <a:xfrm>
                <a:off x="4564756" y="4956490"/>
                <a:ext cx="19063" cy="143996"/>
              </a:xfrm>
              <a:custGeom>
                <a:avLst/>
                <a:gdLst/>
                <a:ahLst/>
                <a:cxnLst/>
                <a:rect l="l" t="t" r="r" b="b"/>
                <a:pathLst>
                  <a:path w="596" h="4502" extrusionOk="0">
                    <a:moveTo>
                      <a:pt x="298" y="1"/>
                    </a:moveTo>
                    <a:cubicBezTo>
                      <a:pt x="119" y="1"/>
                      <a:pt x="0" y="144"/>
                      <a:pt x="0" y="322"/>
                    </a:cubicBezTo>
                    <a:lnTo>
                      <a:pt x="0" y="4180"/>
                    </a:lnTo>
                    <a:cubicBezTo>
                      <a:pt x="0" y="4359"/>
                      <a:pt x="119" y="4501"/>
                      <a:pt x="298" y="4501"/>
                    </a:cubicBezTo>
                    <a:cubicBezTo>
                      <a:pt x="477" y="4501"/>
                      <a:pt x="596" y="4359"/>
                      <a:pt x="596" y="4180"/>
                    </a:cubicBezTo>
                    <a:lnTo>
                      <a:pt x="596" y="322"/>
                    </a:lnTo>
                    <a:cubicBezTo>
                      <a:pt x="596" y="144"/>
                      <a:pt x="477" y="1"/>
                      <a:pt x="29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24"/>
              <p:cNvSpPr/>
              <p:nvPr/>
            </p:nvSpPr>
            <p:spPr>
              <a:xfrm>
                <a:off x="7517934"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79" y="750"/>
                    </a:lnTo>
                    <a:cubicBezTo>
                      <a:pt x="4358" y="750"/>
                      <a:pt x="4501" y="548"/>
                      <a:pt x="4501" y="369"/>
                    </a:cubicBezTo>
                    <a:cubicBezTo>
                      <a:pt x="4501" y="191"/>
                      <a:pt x="4358" y="0"/>
                      <a:pt x="4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24"/>
              <p:cNvSpPr/>
              <p:nvPr/>
            </p:nvSpPr>
            <p:spPr>
              <a:xfrm>
                <a:off x="7765074"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79" y="750"/>
                    </a:lnTo>
                    <a:cubicBezTo>
                      <a:pt x="4358" y="750"/>
                      <a:pt x="4501" y="548"/>
                      <a:pt x="4501" y="369"/>
                    </a:cubicBezTo>
                    <a:cubicBezTo>
                      <a:pt x="4501" y="191"/>
                      <a:pt x="4358" y="0"/>
                      <a:pt x="4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24"/>
              <p:cNvSpPr/>
              <p:nvPr/>
            </p:nvSpPr>
            <p:spPr>
              <a:xfrm>
                <a:off x="7024389" y="2559705"/>
                <a:ext cx="143996" cy="24021"/>
              </a:xfrm>
              <a:custGeom>
                <a:avLst/>
                <a:gdLst/>
                <a:ahLst/>
                <a:cxnLst/>
                <a:rect l="l" t="t" r="r" b="b"/>
                <a:pathLst>
                  <a:path w="4502" h="751" extrusionOk="0">
                    <a:moveTo>
                      <a:pt x="322" y="0"/>
                    </a:moveTo>
                    <a:cubicBezTo>
                      <a:pt x="144" y="0"/>
                      <a:pt x="1" y="191"/>
                      <a:pt x="1" y="369"/>
                    </a:cubicBezTo>
                    <a:cubicBezTo>
                      <a:pt x="1" y="548"/>
                      <a:pt x="144" y="750"/>
                      <a:pt x="322" y="750"/>
                    </a:cubicBezTo>
                    <a:lnTo>
                      <a:pt x="4180" y="750"/>
                    </a:lnTo>
                    <a:cubicBezTo>
                      <a:pt x="4358" y="750"/>
                      <a:pt x="4501" y="548"/>
                      <a:pt x="4501" y="369"/>
                    </a:cubicBezTo>
                    <a:cubicBezTo>
                      <a:pt x="4501" y="191"/>
                      <a:pt x="4358"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24"/>
              <p:cNvSpPr/>
              <p:nvPr/>
            </p:nvSpPr>
            <p:spPr>
              <a:xfrm>
                <a:off x="6777248" y="2559705"/>
                <a:ext cx="144348" cy="24021"/>
              </a:xfrm>
              <a:custGeom>
                <a:avLst/>
                <a:gdLst/>
                <a:ahLst/>
                <a:cxnLst/>
                <a:rect l="l" t="t" r="r" b="b"/>
                <a:pathLst>
                  <a:path w="4513" h="751" extrusionOk="0">
                    <a:moveTo>
                      <a:pt x="322" y="0"/>
                    </a:moveTo>
                    <a:cubicBezTo>
                      <a:pt x="155" y="0"/>
                      <a:pt x="1" y="191"/>
                      <a:pt x="1" y="369"/>
                    </a:cubicBezTo>
                    <a:cubicBezTo>
                      <a:pt x="1" y="548"/>
                      <a:pt x="155" y="750"/>
                      <a:pt x="322" y="750"/>
                    </a:cubicBezTo>
                    <a:lnTo>
                      <a:pt x="4192" y="750"/>
                    </a:lnTo>
                    <a:cubicBezTo>
                      <a:pt x="4370" y="750"/>
                      <a:pt x="4513" y="548"/>
                      <a:pt x="4513" y="369"/>
                    </a:cubicBezTo>
                    <a:cubicBezTo>
                      <a:pt x="4513" y="191"/>
                      <a:pt x="4370" y="0"/>
                      <a:pt x="419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24"/>
              <p:cNvSpPr/>
              <p:nvPr/>
            </p:nvSpPr>
            <p:spPr>
              <a:xfrm>
                <a:off x="7271145" y="2559705"/>
                <a:ext cx="143996" cy="24021"/>
              </a:xfrm>
              <a:custGeom>
                <a:avLst/>
                <a:gdLst/>
                <a:ahLst/>
                <a:cxnLst/>
                <a:rect l="l" t="t" r="r" b="b"/>
                <a:pathLst>
                  <a:path w="4502" h="751" extrusionOk="0">
                    <a:moveTo>
                      <a:pt x="322" y="0"/>
                    </a:moveTo>
                    <a:cubicBezTo>
                      <a:pt x="144" y="0"/>
                      <a:pt x="1" y="191"/>
                      <a:pt x="1" y="369"/>
                    </a:cubicBezTo>
                    <a:cubicBezTo>
                      <a:pt x="1" y="548"/>
                      <a:pt x="144" y="750"/>
                      <a:pt x="322" y="750"/>
                    </a:cubicBezTo>
                    <a:lnTo>
                      <a:pt x="4180" y="750"/>
                    </a:lnTo>
                    <a:cubicBezTo>
                      <a:pt x="4359" y="750"/>
                      <a:pt x="4502" y="548"/>
                      <a:pt x="4502" y="369"/>
                    </a:cubicBezTo>
                    <a:cubicBezTo>
                      <a:pt x="4502" y="191"/>
                      <a:pt x="4359"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24"/>
              <p:cNvSpPr/>
              <p:nvPr/>
            </p:nvSpPr>
            <p:spPr>
              <a:xfrm>
                <a:off x="8752516"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79" y="750"/>
                    </a:lnTo>
                    <a:cubicBezTo>
                      <a:pt x="4358" y="750"/>
                      <a:pt x="4501" y="548"/>
                      <a:pt x="4501" y="369"/>
                    </a:cubicBezTo>
                    <a:cubicBezTo>
                      <a:pt x="4501" y="191"/>
                      <a:pt x="4358" y="0"/>
                      <a:pt x="4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24"/>
              <p:cNvSpPr/>
              <p:nvPr/>
            </p:nvSpPr>
            <p:spPr>
              <a:xfrm>
                <a:off x="6530492"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79" y="750"/>
                    </a:lnTo>
                    <a:cubicBezTo>
                      <a:pt x="4358" y="750"/>
                      <a:pt x="4501" y="548"/>
                      <a:pt x="4501" y="369"/>
                    </a:cubicBezTo>
                    <a:cubicBezTo>
                      <a:pt x="4501" y="191"/>
                      <a:pt x="4358" y="0"/>
                      <a:pt x="4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24"/>
              <p:cNvSpPr/>
              <p:nvPr/>
            </p:nvSpPr>
            <p:spPr>
              <a:xfrm>
                <a:off x="8505376"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79" y="750"/>
                    </a:lnTo>
                    <a:cubicBezTo>
                      <a:pt x="4358" y="750"/>
                      <a:pt x="4501" y="548"/>
                      <a:pt x="4501" y="369"/>
                    </a:cubicBezTo>
                    <a:cubicBezTo>
                      <a:pt x="4501" y="191"/>
                      <a:pt x="4358" y="0"/>
                      <a:pt x="4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24"/>
              <p:cNvSpPr/>
              <p:nvPr/>
            </p:nvSpPr>
            <p:spPr>
              <a:xfrm>
                <a:off x="8258587" y="2559705"/>
                <a:ext cx="143996" cy="24021"/>
              </a:xfrm>
              <a:custGeom>
                <a:avLst/>
                <a:gdLst/>
                <a:ahLst/>
                <a:cxnLst/>
                <a:rect l="l" t="t" r="r" b="b"/>
                <a:pathLst>
                  <a:path w="4502" h="751" extrusionOk="0">
                    <a:moveTo>
                      <a:pt x="322" y="0"/>
                    </a:moveTo>
                    <a:cubicBezTo>
                      <a:pt x="144" y="0"/>
                      <a:pt x="1" y="191"/>
                      <a:pt x="1" y="369"/>
                    </a:cubicBezTo>
                    <a:cubicBezTo>
                      <a:pt x="1" y="548"/>
                      <a:pt x="144" y="750"/>
                      <a:pt x="322" y="750"/>
                    </a:cubicBezTo>
                    <a:lnTo>
                      <a:pt x="4180" y="750"/>
                    </a:lnTo>
                    <a:cubicBezTo>
                      <a:pt x="4359" y="750"/>
                      <a:pt x="4501" y="548"/>
                      <a:pt x="4501" y="369"/>
                    </a:cubicBezTo>
                    <a:cubicBezTo>
                      <a:pt x="4501" y="191"/>
                      <a:pt x="4359"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24"/>
              <p:cNvSpPr/>
              <p:nvPr/>
            </p:nvSpPr>
            <p:spPr>
              <a:xfrm>
                <a:off x="8011831" y="2559705"/>
                <a:ext cx="143996" cy="24021"/>
              </a:xfrm>
              <a:custGeom>
                <a:avLst/>
                <a:gdLst/>
                <a:ahLst/>
                <a:cxnLst/>
                <a:rect l="l" t="t" r="r" b="b"/>
                <a:pathLst>
                  <a:path w="4502" h="751" extrusionOk="0">
                    <a:moveTo>
                      <a:pt x="322" y="0"/>
                    </a:moveTo>
                    <a:cubicBezTo>
                      <a:pt x="144" y="0"/>
                      <a:pt x="1" y="191"/>
                      <a:pt x="1" y="369"/>
                    </a:cubicBezTo>
                    <a:cubicBezTo>
                      <a:pt x="1" y="548"/>
                      <a:pt x="144" y="750"/>
                      <a:pt x="322" y="750"/>
                    </a:cubicBezTo>
                    <a:lnTo>
                      <a:pt x="4180" y="750"/>
                    </a:lnTo>
                    <a:cubicBezTo>
                      <a:pt x="4358" y="750"/>
                      <a:pt x="4501" y="548"/>
                      <a:pt x="4501" y="369"/>
                    </a:cubicBezTo>
                    <a:cubicBezTo>
                      <a:pt x="4501" y="191"/>
                      <a:pt x="4358"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24"/>
              <p:cNvSpPr/>
              <p:nvPr/>
            </p:nvSpPr>
            <p:spPr>
              <a:xfrm>
                <a:off x="8999272" y="2559705"/>
                <a:ext cx="143996" cy="24021"/>
              </a:xfrm>
              <a:custGeom>
                <a:avLst/>
                <a:gdLst/>
                <a:ahLst/>
                <a:cxnLst/>
                <a:rect l="l" t="t" r="r" b="b"/>
                <a:pathLst>
                  <a:path w="4502" h="751" extrusionOk="0">
                    <a:moveTo>
                      <a:pt x="322" y="0"/>
                    </a:moveTo>
                    <a:cubicBezTo>
                      <a:pt x="143" y="0"/>
                      <a:pt x="1" y="191"/>
                      <a:pt x="1" y="369"/>
                    </a:cubicBezTo>
                    <a:cubicBezTo>
                      <a:pt x="1" y="548"/>
                      <a:pt x="143" y="750"/>
                      <a:pt x="322" y="750"/>
                    </a:cubicBezTo>
                    <a:lnTo>
                      <a:pt x="4180" y="750"/>
                    </a:lnTo>
                    <a:cubicBezTo>
                      <a:pt x="4358" y="750"/>
                      <a:pt x="4501" y="548"/>
                      <a:pt x="4501" y="369"/>
                    </a:cubicBezTo>
                    <a:cubicBezTo>
                      <a:pt x="4501" y="191"/>
                      <a:pt x="4358"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24"/>
              <p:cNvSpPr/>
              <p:nvPr/>
            </p:nvSpPr>
            <p:spPr>
              <a:xfrm>
                <a:off x="6036947" y="2559705"/>
                <a:ext cx="143996" cy="24021"/>
              </a:xfrm>
              <a:custGeom>
                <a:avLst/>
                <a:gdLst/>
                <a:ahLst/>
                <a:cxnLst/>
                <a:rect l="l" t="t" r="r" b="b"/>
                <a:pathLst>
                  <a:path w="4502" h="751" extrusionOk="0">
                    <a:moveTo>
                      <a:pt x="322" y="0"/>
                    </a:moveTo>
                    <a:cubicBezTo>
                      <a:pt x="144" y="0"/>
                      <a:pt x="1" y="191"/>
                      <a:pt x="1" y="369"/>
                    </a:cubicBezTo>
                    <a:cubicBezTo>
                      <a:pt x="1" y="548"/>
                      <a:pt x="144" y="750"/>
                      <a:pt x="322" y="750"/>
                    </a:cubicBezTo>
                    <a:lnTo>
                      <a:pt x="4180" y="750"/>
                    </a:lnTo>
                    <a:cubicBezTo>
                      <a:pt x="4359" y="750"/>
                      <a:pt x="4501" y="548"/>
                      <a:pt x="4501" y="369"/>
                    </a:cubicBezTo>
                    <a:cubicBezTo>
                      <a:pt x="4501" y="191"/>
                      <a:pt x="4359"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24"/>
              <p:cNvSpPr/>
              <p:nvPr/>
            </p:nvSpPr>
            <p:spPr>
              <a:xfrm>
                <a:off x="6283735"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79" y="750"/>
                    </a:lnTo>
                    <a:cubicBezTo>
                      <a:pt x="4358" y="750"/>
                      <a:pt x="4501" y="548"/>
                      <a:pt x="4501" y="369"/>
                    </a:cubicBezTo>
                    <a:cubicBezTo>
                      <a:pt x="4501" y="191"/>
                      <a:pt x="4358" y="0"/>
                      <a:pt x="4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24"/>
              <p:cNvSpPr/>
              <p:nvPr/>
            </p:nvSpPr>
            <p:spPr>
              <a:xfrm>
                <a:off x="2044929" y="2559705"/>
                <a:ext cx="144380" cy="24021"/>
              </a:xfrm>
              <a:custGeom>
                <a:avLst/>
                <a:gdLst/>
                <a:ahLst/>
                <a:cxnLst/>
                <a:rect l="l" t="t" r="r" b="b"/>
                <a:pathLst>
                  <a:path w="4514" h="751" extrusionOk="0">
                    <a:moveTo>
                      <a:pt x="334" y="0"/>
                    </a:moveTo>
                    <a:cubicBezTo>
                      <a:pt x="155" y="0"/>
                      <a:pt x="1" y="191"/>
                      <a:pt x="1" y="369"/>
                    </a:cubicBezTo>
                    <a:cubicBezTo>
                      <a:pt x="1" y="548"/>
                      <a:pt x="155" y="750"/>
                      <a:pt x="334" y="750"/>
                    </a:cubicBezTo>
                    <a:lnTo>
                      <a:pt x="4192" y="750"/>
                    </a:lnTo>
                    <a:cubicBezTo>
                      <a:pt x="4370" y="750"/>
                      <a:pt x="4513" y="548"/>
                      <a:pt x="4513" y="369"/>
                    </a:cubicBezTo>
                    <a:cubicBezTo>
                      <a:pt x="4513" y="191"/>
                      <a:pt x="4370" y="0"/>
                      <a:pt x="419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24"/>
              <p:cNvSpPr/>
              <p:nvPr/>
            </p:nvSpPr>
            <p:spPr>
              <a:xfrm>
                <a:off x="2538825" y="2559705"/>
                <a:ext cx="143996" cy="24021"/>
              </a:xfrm>
              <a:custGeom>
                <a:avLst/>
                <a:gdLst/>
                <a:ahLst/>
                <a:cxnLst/>
                <a:rect l="l" t="t" r="r" b="b"/>
                <a:pathLst>
                  <a:path w="4502" h="751" extrusionOk="0">
                    <a:moveTo>
                      <a:pt x="322" y="0"/>
                    </a:moveTo>
                    <a:cubicBezTo>
                      <a:pt x="144" y="0"/>
                      <a:pt x="1" y="191"/>
                      <a:pt x="1" y="369"/>
                    </a:cubicBezTo>
                    <a:cubicBezTo>
                      <a:pt x="1" y="548"/>
                      <a:pt x="144" y="750"/>
                      <a:pt x="322" y="750"/>
                    </a:cubicBezTo>
                    <a:lnTo>
                      <a:pt x="4180" y="750"/>
                    </a:lnTo>
                    <a:cubicBezTo>
                      <a:pt x="4359" y="750"/>
                      <a:pt x="4502" y="548"/>
                      <a:pt x="4502" y="369"/>
                    </a:cubicBezTo>
                    <a:cubicBezTo>
                      <a:pt x="4502" y="191"/>
                      <a:pt x="4359"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24"/>
              <p:cNvSpPr/>
              <p:nvPr/>
            </p:nvSpPr>
            <p:spPr>
              <a:xfrm>
                <a:off x="2292069" y="2559705"/>
                <a:ext cx="143996" cy="24021"/>
              </a:xfrm>
              <a:custGeom>
                <a:avLst/>
                <a:gdLst/>
                <a:ahLst/>
                <a:cxnLst/>
                <a:rect l="l" t="t" r="r" b="b"/>
                <a:pathLst>
                  <a:path w="4502" h="751" extrusionOk="0">
                    <a:moveTo>
                      <a:pt x="322" y="0"/>
                    </a:moveTo>
                    <a:cubicBezTo>
                      <a:pt x="144" y="0"/>
                      <a:pt x="1" y="191"/>
                      <a:pt x="1" y="369"/>
                    </a:cubicBezTo>
                    <a:cubicBezTo>
                      <a:pt x="1" y="548"/>
                      <a:pt x="144" y="750"/>
                      <a:pt x="322" y="750"/>
                    </a:cubicBezTo>
                    <a:lnTo>
                      <a:pt x="4180" y="750"/>
                    </a:lnTo>
                    <a:cubicBezTo>
                      <a:pt x="4358" y="750"/>
                      <a:pt x="4501" y="548"/>
                      <a:pt x="4501" y="369"/>
                    </a:cubicBezTo>
                    <a:cubicBezTo>
                      <a:pt x="4501" y="191"/>
                      <a:pt x="4358"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24"/>
              <p:cNvSpPr/>
              <p:nvPr/>
            </p:nvSpPr>
            <p:spPr>
              <a:xfrm>
                <a:off x="3032754"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79" y="750"/>
                    </a:lnTo>
                    <a:cubicBezTo>
                      <a:pt x="4358" y="750"/>
                      <a:pt x="4501" y="548"/>
                      <a:pt x="4501" y="369"/>
                    </a:cubicBezTo>
                    <a:cubicBezTo>
                      <a:pt x="4501" y="191"/>
                      <a:pt x="4358" y="0"/>
                      <a:pt x="4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24"/>
              <p:cNvSpPr/>
              <p:nvPr/>
            </p:nvSpPr>
            <p:spPr>
              <a:xfrm>
                <a:off x="2785614"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79" y="750"/>
                    </a:lnTo>
                    <a:cubicBezTo>
                      <a:pt x="4358" y="750"/>
                      <a:pt x="4501" y="548"/>
                      <a:pt x="4501" y="369"/>
                    </a:cubicBezTo>
                    <a:cubicBezTo>
                      <a:pt x="4501" y="191"/>
                      <a:pt x="4358" y="0"/>
                      <a:pt x="4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24"/>
              <p:cNvSpPr/>
              <p:nvPr/>
            </p:nvSpPr>
            <p:spPr>
              <a:xfrm>
                <a:off x="1798172"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79" y="750"/>
                    </a:lnTo>
                    <a:cubicBezTo>
                      <a:pt x="4358" y="750"/>
                      <a:pt x="4501" y="548"/>
                      <a:pt x="4501" y="369"/>
                    </a:cubicBezTo>
                    <a:cubicBezTo>
                      <a:pt x="4501" y="191"/>
                      <a:pt x="4358" y="0"/>
                      <a:pt x="4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24"/>
              <p:cNvSpPr/>
              <p:nvPr/>
            </p:nvSpPr>
            <p:spPr>
              <a:xfrm>
                <a:off x="70045" y="2559705"/>
                <a:ext cx="143996" cy="24021"/>
              </a:xfrm>
              <a:custGeom>
                <a:avLst/>
                <a:gdLst/>
                <a:ahLst/>
                <a:cxnLst/>
                <a:rect l="l" t="t" r="r" b="b"/>
                <a:pathLst>
                  <a:path w="4502" h="751" extrusionOk="0">
                    <a:moveTo>
                      <a:pt x="322" y="0"/>
                    </a:moveTo>
                    <a:cubicBezTo>
                      <a:pt x="144" y="0"/>
                      <a:pt x="1" y="191"/>
                      <a:pt x="1" y="369"/>
                    </a:cubicBezTo>
                    <a:cubicBezTo>
                      <a:pt x="1" y="548"/>
                      <a:pt x="144" y="750"/>
                      <a:pt x="322" y="750"/>
                    </a:cubicBezTo>
                    <a:lnTo>
                      <a:pt x="4180" y="750"/>
                    </a:lnTo>
                    <a:cubicBezTo>
                      <a:pt x="4358" y="750"/>
                      <a:pt x="4501" y="548"/>
                      <a:pt x="4501" y="369"/>
                    </a:cubicBezTo>
                    <a:cubicBezTo>
                      <a:pt x="4501" y="191"/>
                      <a:pt x="4358"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24"/>
              <p:cNvSpPr/>
              <p:nvPr/>
            </p:nvSpPr>
            <p:spPr>
              <a:xfrm>
                <a:off x="317185" y="2559705"/>
                <a:ext cx="143996" cy="24021"/>
              </a:xfrm>
              <a:custGeom>
                <a:avLst/>
                <a:gdLst/>
                <a:ahLst/>
                <a:cxnLst/>
                <a:rect l="l" t="t" r="r" b="b"/>
                <a:pathLst>
                  <a:path w="4502" h="751" extrusionOk="0">
                    <a:moveTo>
                      <a:pt x="322" y="0"/>
                    </a:moveTo>
                    <a:cubicBezTo>
                      <a:pt x="144" y="0"/>
                      <a:pt x="1" y="191"/>
                      <a:pt x="1" y="369"/>
                    </a:cubicBezTo>
                    <a:cubicBezTo>
                      <a:pt x="1" y="548"/>
                      <a:pt x="144" y="750"/>
                      <a:pt x="322" y="750"/>
                    </a:cubicBezTo>
                    <a:lnTo>
                      <a:pt x="4180" y="750"/>
                    </a:lnTo>
                    <a:cubicBezTo>
                      <a:pt x="4359" y="750"/>
                      <a:pt x="4501" y="548"/>
                      <a:pt x="4501" y="369"/>
                    </a:cubicBezTo>
                    <a:cubicBezTo>
                      <a:pt x="4501" y="191"/>
                      <a:pt x="4359"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24"/>
              <p:cNvSpPr/>
              <p:nvPr/>
            </p:nvSpPr>
            <p:spPr>
              <a:xfrm>
                <a:off x="810730"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80" y="750"/>
                    </a:lnTo>
                    <a:cubicBezTo>
                      <a:pt x="4358" y="750"/>
                      <a:pt x="4501" y="548"/>
                      <a:pt x="4501" y="369"/>
                    </a:cubicBezTo>
                    <a:cubicBezTo>
                      <a:pt x="4501" y="191"/>
                      <a:pt x="4358"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24"/>
              <p:cNvSpPr/>
              <p:nvPr/>
            </p:nvSpPr>
            <p:spPr>
              <a:xfrm>
                <a:off x="563974"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79" y="750"/>
                    </a:lnTo>
                    <a:cubicBezTo>
                      <a:pt x="4358" y="750"/>
                      <a:pt x="4501" y="548"/>
                      <a:pt x="4501" y="369"/>
                    </a:cubicBezTo>
                    <a:cubicBezTo>
                      <a:pt x="4501" y="191"/>
                      <a:pt x="4358" y="0"/>
                      <a:pt x="4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24"/>
              <p:cNvSpPr/>
              <p:nvPr/>
            </p:nvSpPr>
            <p:spPr>
              <a:xfrm>
                <a:off x="1551416" y="2559705"/>
                <a:ext cx="143964" cy="24021"/>
              </a:xfrm>
              <a:custGeom>
                <a:avLst/>
                <a:gdLst/>
                <a:ahLst/>
                <a:cxnLst/>
                <a:rect l="l" t="t" r="r" b="b"/>
                <a:pathLst>
                  <a:path w="4501" h="751" extrusionOk="0">
                    <a:moveTo>
                      <a:pt x="322" y="0"/>
                    </a:moveTo>
                    <a:cubicBezTo>
                      <a:pt x="143" y="0"/>
                      <a:pt x="0" y="191"/>
                      <a:pt x="0" y="369"/>
                    </a:cubicBezTo>
                    <a:cubicBezTo>
                      <a:pt x="0" y="548"/>
                      <a:pt x="143" y="750"/>
                      <a:pt x="322" y="750"/>
                    </a:cubicBezTo>
                    <a:lnTo>
                      <a:pt x="4179" y="750"/>
                    </a:lnTo>
                    <a:cubicBezTo>
                      <a:pt x="4358" y="750"/>
                      <a:pt x="4501" y="548"/>
                      <a:pt x="4501" y="369"/>
                    </a:cubicBezTo>
                    <a:cubicBezTo>
                      <a:pt x="4501" y="191"/>
                      <a:pt x="4358" y="0"/>
                      <a:pt x="41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24"/>
              <p:cNvSpPr/>
              <p:nvPr/>
            </p:nvSpPr>
            <p:spPr>
              <a:xfrm>
                <a:off x="1304627" y="2559705"/>
                <a:ext cx="143996" cy="24021"/>
              </a:xfrm>
              <a:custGeom>
                <a:avLst/>
                <a:gdLst/>
                <a:ahLst/>
                <a:cxnLst/>
                <a:rect l="l" t="t" r="r" b="b"/>
                <a:pathLst>
                  <a:path w="4502" h="751" extrusionOk="0">
                    <a:moveTo>
                      <a:pt x="322" y="0"/>
                    </a:moveTo>
                    <a:cubicBezTo>
                      <a:pt x="144" y="0"/>
                      <a:pt x="1" y="191"/>
                      <a:pt x="1" y="369"/>
                    </a:cubicBezTo>
                    <a:cubicBezTo>
                      <a:pt x="1" y="548"/>
                      <a:pt x="144" y="750"/>
                      <a:pt x="322" y="750"/>
                    </a:cubicBezTo>
                    <a:lnTo>
                      <a:pt x="4180" y="750"/>
                    </a:lnTo>
                    <a:cubicBezTo>
                      <a:pt x="4359" y="750"/>
                      <a:pt x="4501" y="548"/>
                      <a:pt x="4501" y="369"/>
                    </a:cubicBezTo>
                    <a:cubicBezTo>
                      <a:pt x="4501" y="191"/>
                      <a:pt x="4359" y="0"/>
                      <a:pt x="418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24"/>
              <p:cNvSpPr/>
              <p:nvPr/>
            </p:nvSpPr>
            <p:spPr>
              <a:xfrm>
                <a:off x="1057487" y="2559705"/>
                <a:ext cx="144380" cy="24021"/>
              </a:xfrm>
              <a:custGeom>
                <a:avLst/>
                <a:gdLst/>
                <a:ahLst/>
                <a:cxnLst/>
                <a:rect l="l" t="t" r="r" b="b"/>
                <a:pathLst>
                  <a:path w="4514" h="751" extrusionOk="0">
                    <a:moveTo>
                      <a:pt x="322" y="0"/>
                    </a:moveTo>
                    <a:cubicBezTo>
                      <a:pt x="155" y="0"/>
                      <a:pt x="1" y="191"/>
                      <a:pt x="1" y="369"/>
                    </a:cubicBezTo>
                    <a:cubicBezTo>
                      <a:pt x="1" y="548"/>
                      <a:pt x="155" y="750"/>
                      <a:pt x="322" y="750"/>
                    </a:cubicBezTo>
                    <a:lnTo>
                      <a:pt x="4192" y="750"/>
                    </a:lnTo>
                    <a:cubicBezTo>
                      <a:pt x="4358" y="750"/>
                      <a:pt x="4513" y="548"/>
                      <a:pt x="4513" y="369"/>
                    </a:cubicBezTo>
                    <a:cubicBezTo>
                      <a:pt x="4513" y="191"/>
                      <a:pt x="4358" y="0"/>
                      <a:pt x="4192"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06" name="Google Shape;606;p24"/>
          <p:cNvGrpSpPr/>
          <p:nvPr/>
        </p:nvGrpSpPr>
        <p:grpSpPr>
          <a:xfrm>
            <a:off x="1001925" y="905925"/>
            <a:ext cx="2846175" cy="1073750"/>
            <a:chOff x="1001925" y="905925"/>
            <a:chExt cx="2846175" cy="1073750"/>
          </a:xfrm>
        </p:grpSpPr>
        <p:sp>
          <p:nvSpPr>
            <p:cNvPr id="607" name="Google Shape;607;p24"/>
            <p:cNvSpPr txBox="1"/>
            <p:nvPr/>
          </p:nvSpPr>
          <p:spPr>
            <a:xfrm>
              <a:off x="1001925" y="905925"/>
              <a:ext cx="1884600"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Plan</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608" name="Google Shape;608;p24"/>
            <p:cNvSpPr txBox="1"/>
            <p:nvPr/>
          </p:nvSpPr>
          <p:spPr>
            <a:xfrm>
              <a:off x="1001925" y="1252775"/>
              <a:ext cx="1884600" cy="7269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GB" sz="1200" dirty="0">
                  <a:solidFill>
                    <a:srgbClr val="434343"/>
                  </a:solidFill>
                  <a:latin typeface="Roboto"/>
                  <a:ea typeface="Roboto"/>
                  <a:cs typeface="Roboto"/>
                  <a:sym typeface="Roboto"/>
                </a:rPr>
                <a:t>The curriculum for this year is planned for all year groups. LTPs and MTPs for English and Maths are in place. </a:t>
              </a:r>
              <a:endParaRPr sz="1200" dirty="0">
                <a:solidFill>
                  <a:srgbClr val="434343"/>
                </a:solidFill>
                <a:latin typeface="Roboto"/>
                <a:ea typeface="Roboto"/>
                <a:cs typeface="Roboto"/>
                <a:sym typeface="Roboto"/>
              </a:endParaRPr>
            </a:p>
          </p:txBody>
        </p:sp>
        <p:grpSp>
          <p:nvGrpSpPr>
            <p:cNvPr id="609" name="Google Shape;609;p24"/>
            <p:cNvGrpSpPr/>
            <p:nvPr/>
          </p:nvGrpSpPr>
          <p:grpSpPr>
            <a:xfrm>
              <a:off x="3468022" y="1174478"/>
              <a:ext cx="380078" cy="469220"/>
              <a:chOff x="11652396" y="1914153"/>
              <a:chExt cx="380078" cy="469220"/>
            </a:xfrm>
          </p:grpSpPr>
          <p:sp>
            <p:nvSpPr>
              <p:cNvPr id="610" name="Google Shape;610;p24"/>
              <p:cNvSpPr/>
              <p:nvPr/>
            </p:nvSpPr>
            <p:spPr>
              <a:xfrm>
                <a:off x="11652396" y="1914153"/>
                <a:ext cx="380078" cy="469220"/>
              </a:xfrm>
              <a:custGeom>
                <a:avLst/>
                <a:gdLst/>
                <a:ahLst/>
                <a:cxnLst/>
                <a:rect l="l" t="t" r="r" b="b"/>
                <a:pathLst>
                  <a:path w="11883" h="14670" extrusionOk="0">
                    <a:moveTo>
                      <a:pt x="5942" y="1"/>
                    </a:moveTo>
                    <a:cubicBezTo>
                      <a:pt x="2667" y="1"/>
                      <a:pt x="0" y="2668"/>
                      <a:pt x="0" y="5942"/>
                    </a:cubicBezTo>
                    <a:cubicBezTo>
                      <a:pt x="0" y="10502"/>
                      <a:pt x="5942" y="14669"/>
                      <a:pt x="5942" y="14669"/>
                    </a:cubicBezTo>
                    <a:cubicBezTo>
                      <a:pt x="5942" y="14669"/>
                      <a:pt x="11883" y="10502"/>
                      <a:pt x="11883" y="5942"/>
                    </a:cubicBezTo>
                    <a:cubicBezTo>
                      <a:pt x="11883" y="2668"/>
                      <a:pt x="9228" y="1"/>
                      <a:pt x="59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24"/>
              <p:cNvSpPr/>
              <p:nvPr/>
            </p:nvSpPr>
            <p:spPr>
              <a:xfrm>
                <a:off x="11749503" y="1998439"/>
                <a:ext cx="185865" cy="185865"/>
              </a:xfrm>
              <a:custGeom>
                <a:avLst/>
                <a:gdLst/>
                <a:ahLst/>
                <a:cxnLst/>
                <a:rect l="l" t="t" r="r" b="b"/>
                <a:pathLst>
                  <a:path w="5811" h="5811" extrusionOk="0">
                    <a:moveTo>
                      <a:pt x="2906" y="0"/>
                    </a:moveTo>
                    <a:cubicBezTo>
                      <a:pt x="1298" y="0"/>
                      <a:pt x="1" y="1298"/>
                      <a:pt x="1" y="2905"/>
                    </a:cubicBezTo>
                    <a:cubicBezTo>
                      <a:pt x="1" y="4512"/>
                      <a:pt x="1298" y="5810"/>
                      <a:pt x="2906" y="5810"/>
                    </a:cubicBezTo>
                    <a:cubicBezTo>
                      <a:pt x="4513" y="5810"/>
                      <a:pt x="5811" y="4512"/>
                      <a:pt x="5811" y="2905"/>
                    </a:cubicBezTo>
                    <a:cubicBezTo>
                      <a:pt x="5811" y="1298"/>
                      <a:pt x="4513" y="0"/>
                      <a:pt x="29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612" name="Google Shape;612;p24"/>
            <p:cNvCxnSpPr>
              <a:endCxn id="607" idx="3"/>
            </p:cNvCxnSpPr>
            <p:nvPr/>
          </p:nvCxnSpPr>
          <p:spPr>
            <a:xfrm rot="10800000">
              <a:off x="2886525" y="1120725"/>
              <a:ext cx="802200" cy="531000"/>
            </a:xfrm>
            <a:prstGeom prst="bentConnector3">
              <a:avLst>
                <a:gd name="adj1" fmla="val 50000"/>
              </a:avLst>
            </a:prstGeom>
            <a:noFill/>
            <a:ln w="9525" cap="flat" cmpd="sng">
              <a:solidFill>
                <a:schemeClr val="accent1"/>
              </a:solidFill>
              <a:prstDash val="solid"/>
              <a:round/>
              <a:headEnd type="oval" w="med" len="med"/>
              <a:tailEnd type="oval" w="med" len="med"/>
            </a:ln>
          </p:spPr>
        </p:cxnSp>
      </p:grpSp>
      <p:grpSp>
        <p:nvGrpSpPr>
          <p:cNvPr id="613" name="Google Shape;613;p24"/>
          <p:cNvGrpSpPr/>
          <p:nvPr/>
        </p:nvGrpSpPr>
        <p:grpSpPr>
          <a:xfrm>
            <a:off x="5295996" y="3073803"/>
            <a:ext cx="2846004" cy="1163597"/>
            <a:chOff x="5295996" y="3073803"/>
            <a:chExt cx="2846004" cy="1163597"/>
          </a:xfrm>
        </p:grpSpPr>
        <p:grpSp>
          <p:nvGrpSpPr>
            <p:cNvPr id="614" name="Google Shape;614;p24"/>
            <p:cNvGrpSpPr/>
            <p:nvPr/>
          </p:nvGrpSpPr>
          <p:grpSpPr>
            <a:xfrm>
              <a:off x="5295996" y="3073803"/>
              <a:ext cx="380078" cy="469220"/>
              <a:chOff x="11652396" y="1914153"/>
              <a:chExt cx="380078" cy="469220"/>
            </a:xfrm>
          </p:grpSpPr>
          <p:sp>
            <p:nvSpPr>
              <p:cNvPr id="615" name="Google Shape;615;p24"/>
              <p:cNvSpPr/>
              <p:nvPr/>
            </p:nvSpPr>
            <p:spPr>
              <a:xfrm>
                <a:off x="11652396" y="1914153"/>
                <a:ext cx="380078" cy="469220"/>
              </a:xfrm>
              <a:custGeom>
                <a:avLst/>
                <a:gdLst/>
                <a:ahLst/>
                <a:cxnLst/>
                <a:rect l="l" t="t" r="r" b="b"/>
                <a:pathLst>
                  <a:path w="11883" h="14670" extrusionOk="0">
                    <a:moveTo>
                      <a:pt x="5942" y="1"/>
                    </a:moveTo>
                    <a:cubicBezTo>
                      <a:pt x="2667" y="1"/>
                      <a:pt x="0" y="2668"/>
                      <a:pt x="0" y="5942"/>
                    </a:cubicBezTo>
                    <a:cubicBezTo>
                      <a:pt x="0" y="10502"/>
                      <a:pt x="5942" y="14669"/>
                      <a:pt x="5942" y="14669"/>
                    </a:cubicBezTo>
                    <a:cubicBezTo>
                      <a:pt x="5942" y="14669"/>
                      <a:pt x="11883" y="10502"/>
                      <a:pt x="11883" y="5942"/>
                    </a:cubicBezTo>
                    <a:cubicBezTo>
                      <a:pt x="11883" y="2668"/>
                      <a:pt x="9228" y="1"/>
                      <a:pt x="5942"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24"/>
              <p:cNvSpPr/>
              <p:nvPr/>
            </p:nvSpPr>
            <p:spPr>
              <a:xfrm>
                <a:off x="11749503" y="1998439"/>
                <a:ext cx="185865" cy="185865"/>
              </a:xfrm>
              <a:custGeom>
                <a:avLst/>
                <a:gdLst/>
                <a:ahLst/>
                <a:cxnLst/>
                <a:rect l="l" t="t" r="r" b="b"/>
                <a:pathLst>
                  <a:path w="5811" h="5811" extrusionOk="0">
                    <a:moveTo>
                      <a:pt x="2906" y="0"/>
                    </a:moveTo>
                    <a:cubicBezTo>
                      <a:pt x="1298" y="0"/>
                      <a:pt x="1" y="1298"/>
                      <a:pt x="1" y="2905"/>
                    </a:cubicBezTo>
                    <a:cubicBezTo>
                      <a:pt x="1" y="4512"/>
                      <a:pt x="1298" y="5810"/>
                      <a:pt x="2906" y="5810"/>
                    </a:cubicBezTo>
                    <a:cubicBezTo>
                      <a:pt x="4513" y="5810"/>
                      <a:pt x="5811" y="4512"/>
                      <a:pt x="5811" y="2905"/>
                    </a:cubicBezTo>
                    <a:cubicBezTo>
                      <a:pt x="5811" y="1298"/>
                      <a:pt x="4513" y="0"/>
                      <a:pt x="29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17" name="Google Shape;617;p24"/>
            <p:cNvSpPr txBox="1"/>
            <p:nvPr/>
          </p:nvSpPr>
          <p:spPr>
            <a:xfrm>
              <a:off x="6257400" y="3163650"/>
              <a:ext cx="18846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Review</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618" name="Google Shape;618;p24"/>
            <p:cNvSpPr txBox="1"/>
            <p:nvPr/>
          </p:nvSpPr>
          <p:spPr>
            <a:xfrm>
              <a:off x="6257400" y="3510500"/>
              <a:ext cx="1884600" cy="72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solidFill>
                    <a:srgbClr val="434343"/>
                  </a:solidFill>
                  <a:latin typeface="Roboto"/>
                  <a:ea typeface="Roboto"/>
                  <a:cs typeface="Roboto"/>
                  <a:sym typeface="Roboto"/>
                </a:rPr>
                <a:t>The curriculum is already being reviewed to make small changes for improvement for next year. </a:t>
              </a:r>
              <a:endParaRPr sz="1200" dirty="0">
                <a:solidFill>
                  <a:srgbClr val="434343"/>
                </a:solidFill>
                <a:latin typeface="Roboto"/>
                <a:ea typeface="Roboto"/>
                <a:cs typeface="Roboto"/>
                <a:sym typeface="Roboto"/>
              </a:endParaRPr>
            </a:p>
          </p:txBody>
        </p:sp>
        <p:cxnSp>
          <p:nvCxnSpPr>
            <p:cNvPr id="619" name="Google Shape;619;p24"/>
            <p:cNvCxnSpPr>
              <a:endCxn id="617" idx="1"/>
            </p:cNvCxnSpPr>
            <p:nvPr/>
          </p:nvCxnSpPr>
          <p:spPr>
            <a:xfrm rot="10800000" flipH="1">
              <a:off x="5453700" y="3378450"/>
              <a:ext cx="803700" cy="163800"/>
            </a:xfrm>
            <a:prstGeom prst="bentConnector3">
              <a:avLst>
                <a:gd name="adj1" fmla="val 50000"/>
              </a:avLst>
            </a:prstGeom>
            <a:noFill/>
            <a:ln w="9525" cap="flat" cmpd="sng">
              <a:solidFill>
                <a:schemeClr val="accent6"/>
              </a:solidFill>
              <a:prstDash val="solid"/>
              <a:round/>
              <a:headEnd type="oval" w="med" len="med"/>
              <a:tailEnd type="oval" w="med" len="med"/>
            </a:ln>
          </p:spPr>
        </p:cxnSp>
      </p:grpSp>
      <p:grpSp>
        <p:nvGrpSpPr>
          <p:cNvPr id="620" name="Google Shape;620;p24"/>
          <p:cNvGrpSpPr/>
          <p:nvPr/>
        </p:nvGrpSpPr>
        <p:grpSpPr>
          <a:xfrm>
            <a:off x="5295996" y="905925"/>
            <a:ext cx="2846004" cy="1073750"/>
            <a:chOff x="5295996" y="905925"/>
            <a:chExt cx="2846004" cy="1073750"/>
          </a:xfrm>
        </p:grpSpPr>
        <p:sp>
          <p:nvSpPr>
            <p:cNvPr id="621" name="Google Shape;621;p24"/>
            <p:cNvSpPr txBox="1"/>
            <p:nvPr/>
          </p:nvSpPr>
          <p:spPr>
            <a:xfrm>
              <a:off x="6257400" y="1252775"/>
              <a:ext cx="1884600" cy="726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dirty="0">
                  <a:solidFill>
                    <a:srgbClr val="434343"/>
                  </a:solidFill>
                  <a:latin typeface="Roboto"/>
                  <a:ea typeface="Roboto"/>
                  <a:cs typeface="Roboto"/>
                  <a:sym typeface="Roboto"/>
                </a:rPr>
                <a:t>SLT are working closely with teachers on a range of areas to improve teaching and learning for all.</a:t>
              </a:r>
              <a:endParaRPr sz="1200" dirty="0">
                <a:solidFill>
                  <a:srgbClr val="434343"/>
                </a:solidFill>
                <a:latin typeface="Roboto"/>
                <a:ea typeface="Roboto"/>
                <a:cs typeface="Roboto"/>
                <a:sym typeface="Roboto"/>
              </a:endParaRPr>
            </a:p>
          </p:txBody>
        </p:sp>
        <p:sp>
          <p:nvSpPr>
            <p:cNvPr id="622" name="Google Shape;622;p24"/>
            <p:cNvSpPr txBox="1"/>
            <p:nvPr/>
          </p:nvSpPr>
          <p:spPr>
            <a:xfrm>
              <a:off x="6257400" y="905925"/>
              <a:ext cx="1884600" cy="429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700" dirty="0">
                  <a:solidFill>
                    <a:srgbClr val="434343"/>
                  </a:solidFill>
                  <a:latin typeface="Fira Sans Extra Condensed Medium"/>
                  <a:ea typeface="Fira Sans Extra Condensed Medium"/>
                  <a:cs typeface="Fira Sans Extra Condensed Medium"/>
                  <a:sym typeface="Fira Sans Extra Condensed Medium"/>
                </a:rPr>
                <a:t>Do</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grpSp>
          <p:nvGrpSpPr>
            <p:cNvPr id="623" name="Google Shape;623;p24"/>
            <p:cNvGrpSpPr/>
            <p:nvPr/>
          </p:nvGrpSpPr>
          <p:grpSpPr>
            <a:xfrm>
              <a:off x="5295996" y="1174478"/>
              <a:ext cx="380078" cy="469220"/>
              <a:chOff x="11652396" y="1914153"/>
              <a:chExt cx="380078" cy="469220"/>
            </a:xfrm>
          </p:grpSpPr>
          <p:sp>
            <p:nvSpPr>
              <p:cNvPr id="624" name="Google Shape;624;p24"/>
              <p:cNvSpPr/>
              <p:nvPr/>
            </p:nvSpPr>
            <p:spPr>
              <a:xfrm>
                <a:off x="11652396" y="1914153"/>
                <a:ext cx="380078" cy="469220"/>
              </a:xfrm>
              <a:custGeom>
                <a:avLst/>
                <a:gdLst/>
                <a:ahLst/>
                <a:cxnLst/>
                <a:rect l="l" t="t" r="r" b="b"/>
                <a:pathLst>
                  <a:path w="11883" h="14670" extrusionOk="0">
                    <a:moveTo>
                      <a:pt x="5942" y="1"/>
                    </a:moveTo>
                    <a:cubicBezTo>
                      <a:pt x="2667" y="1"/>
                      <a:pt x="0" y="2668"/>
                      <a:pt x="0" y="5942"/>
                    </a:cubicBezTo>
                    <a:cubicBezTo>
                      <a:pt x="0" y="10502"/>
                      <a:pt x="5942" y="14669"/>
                      <a:pt x="5942" y="14669"/>
                    </a:cubicBezTo>
                    <a:cubicBezTo>
                      <a:pt x="5942" y="14669"/>
                      <a:pt x="11883" y="10502"/>
                      <a:pt x="11883" y="5942"/>
                    </a:cubicBezTo>
                    <a:cubicBezTo>
                      <a:pt x="11883" y="2668"/>
                      <a:pt x="9228" y="1"/>
                      <a:pt x="594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24"/>
              <p:cNvSpPr/>
              <p:nvPr/>
            </p:nvSpPr>
            <p:spPr>
              <a:xfrm>
                <a:off x="11749503" y="1998439"/>
                <a:ext cx="185865" cy="185865"/>
              </a:xfrm>
              <a:custGeom>
                <a:avLst/>
                <a:gdLst/>
                <a:ahLst/>
                <a:cxnLst/>
                <a:rect l="l" t="t" r="r" b="b"/>
                <a:pathLst>
                  <a:path w="5811" h="5811" extrusionOk="0">
                    <a:moveTo>
                      <a:pt x="2906" y="0"/>
                    </a:moveTo>
                    <a:cubicBezTo>
                      <a:pt x="1298" y="0"/>
                      <a:pt x="1" y="1298"/>
                      <a:pt x="1" y="2905"/>
                    </a:cubicBezTo>
                    <a:cubicBezTo>
                      <a:pt x="1" y="4512"/>
                      <a:pt x="1298" y="5810"/>
                      <a:pt x="2906" y="5810"/>
                    </a:cubicBezTo>
                    <a:cubicBezTo>
                      <a:pt x="4513" y="5810"/>
                      <a:pt x="5811" y="4512"/>
                      <a:pt x="5811" y="2905"/>
                    </a:cubicBezTo>
                    <a:cubicBezTo>
                      <a:pt x="5811" y="1298"/>
                      <a:pt x="4513" y="0"/>
                      <a:pt x="29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626" name="Google Shape;626;p24"/>
            <p:cNvCxnSpPr/>
            <p:nvPr/>
          </p:nvCxnSpPr>
          <p:spPr>
            <a:xfrm rot="10800000" flipH="1">
              <a:off x="5455200" y="1120725"/>
              <a:ext cx="802200" cy="531000"/>
            </a:xfrm>
            <a:prstGeom prst="bentConnector3">
              <a:avLst>
                <a:gd name="adj1" fmla="val 50000"/>
              </a:avLst>
            </a:prstGeom>
            <a:noFill/>
            <a:ln w="9525" cap="flat" cmpd="sng">
              <a:solidFill>
                <a:schemeClr val="accent2"/>
              </a:solidFill>
              <a:prstDash val="solid"/>
              <a:round/>
              <a:headEnd type="oval" w="med" len="med"/>
              <a:tailEnd type="oval" w="med" len="med"/>
            </a:ln>
          </p:spPr>
        </p:cxnSp>
      </p:grpSp>
      <p:grpSp>
        <p:nvGrpSpPr>
          <p:cNvPr id="627" name="Google Shape;627;p24"/>
          <p:cNvGrpSpPr/>
          <p:nvPr/>
        </p:nvGrpSpPr>
        <p:grpSpPr>
          <a:xfrm>
            <a:off x="214041" y="3073803"/>
            <a:ext cx="3634059" cy="1163597"/>
            <a:chOff x="214041" y="3073803"/>
            <a:chExt cx="3634059" cy="1163597"/>
          </a:xfrm>
        </p:grpSpPr>
        <p:sp>
          <p:nvSpPr>
            <p:cNvPr id="628" name="Google Shape;628;p24"/>
            <p:cNvSpPr txBox="1"/>
            <p:nvPr/>
          </p:nvSpPr>
          <p:spPr>
            <a:xfrm>
              <a:off x="1001925" y="3163650"/>
              <a:ext cx="1884600" cy="429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GB" sz="1700" dirty="0">
                  <a:solidFill>
                    <a:srgbClr val="434343"/>
                  </a:solidFill>
                  <a:latin typeface="Fira Sans Extra Condensed Medium"/>
                  <a:ea typeface="Fira Sans Extra Condensed Medium"/>
                  <a:cs typeface="Fira Sans Extra Condensed Medium"/>
                  <a:sym typeface="Fira Sans Extra Condensed Medium"/>
                </a:rPr>
                <a:t>Edit</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629" name="Google Shape;629;p24"/>
            <p:cNvSpPr txBox="1"/>
            <p:nvPr/>
          </p:nvSpPr>
          <p:spPr>
            <a:xfrm>
              <a:off x="214041" y="3510500"/>
              <a:ext cx="2672484" cy="7269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 sz="1200" dirty="0">
                  <a:solidFill>
                    <a:srgbClr val="434343"/>
                  </a:solidFill>
                  <a:latin typeface="Roboto"/>
                  <a:ea typeface="Roboto"/>
                  <a:cs typeface="Roboto"/>
                  <a:sym typeface="Roboto"/>
                </a:rPr>
                <a:t>We recognise that our curriculum needs to be ever evolving due to a range of factors so we inte</a:t>
              </a:r>
              <a:r>
                <a:rPr lang="en-GB" sz="1200" dirty="0" err="1">
                  <a:solidFill>
                    <a:srgbClr val="434343"/>
                  </a:solidFill>
                  <a:latin typeface="Roboto"/>
                  <a:ea typeface="Roboto"/>
                  <a:cs typeface="Roboto"/>
                  <a:sym typeface="Roboto"/>
                </a:rPr>
                <a:t>nd</a:t>
              </a:r>
              <a:r>
                <a:rPr lang="en-GB" sz="1200" dirty="0">
                  <a:solidFill>
                    <a:srgbClr val="434343"/>
                  </a:solidFill>
                  <a:latin typeface="Roboto"/>
                  <a:ea typeface="Roboto"/>
                  <a:cs typeface="Roboto"/>
                  <a:sym typeface="Roboto"/>
                </a:rPr>
                <a:t> to edit this each year to make sure it’s the best possible curriculum for our learners every year.</a:t>
              </a:r>
              <a:endParaRPr sz="1200" dirty="0">
                <a:solidFill>
                  <a:srgbClr val="434343"/>
                </a:solidFill>
                <a:latin typeface="Roboto"/>
                <a:ea typeface="Roboto"/>
                <a:cs typeface="Roboto"/>
                <a:sym typeface="Roboto"/>
              </a:endParaRPr>
            </a:p>
          </p:txBody>
        </p:sp>
        <p:grpSp>
          <p:nvGrpSpPr>
            <p:cNvPr id="630" name="Google Shape;630;p24"/>
            <p:cNvGrpSpPr/>
            <p:nvPr/>
          </p:nvGrpSpPr>
          <p:grpSpPr>
            <a:xfrm>
              <a:off x="3468022" y="3073803"/>
              <a:ext cx="380078" cy="469220"/>
              <a:chOff x="11652396" y="1914153"/>
              <a:chExt cx="380078" cy="469220"/>
            </a:xfrm>
          </p:grpSpPr>
          <p:sp>
            <p:nvSpPr>
              <p:cNvPr id="631" name="Google Shape;631;p24"/>
              <p:cNvSpPr/>
              <p:nvPr/>
            </p:nvSpPr>
            <p:spPr>
              <a:xfrm>
                <a:off x="11652396" y="1914153"/>
                <a:ext cx="380078" cy="469220"/>
              </a:xfrm>
              <a:custGeom>
                <a:avLst/>
                <a:gdLst/>
                <a:ahLst/>
                <a:cxnLst/>
                <a:rect l="l" t="t" r="r" b="b"/>
                <a:pathLst>
                  <a:path w="11883" h="14670" extrusionOk="0">
                    <a:moveTo>
                      <a:pt x="5942" y="1"/>
                    </a:moveTo>
                    <a:cubicBezTo>
                      <a:pt x="2667" y="1"/>
                      <a:pt x="0" y="2668"/>
                      <a:pt x="0" y="5942"/>
                    </a:cubicBezTo>
                    <a:cubicBezTo>
                      <a:pt x="0" y="10502"/>
                      <a:pt x="5942" y="14669"/>
                      <a:pt x="5942" y="14669"/>
                    </a:cubicBezTo>
                    <a:cubicBezTo>
                      <a:pt x="5942" y="14669"/>
                      <a:pt x="11883" y="10502"/>
                      <a:pt x="11883" y="5942"/>
                    </a:cubicBezTo>
                    <a:cubicBezTo>
                      <a:pt x="11883" y="2668"/>
                      <a:pt x="9228" y="1"/>
                      <a:pt x="5942"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24"/>
              <p:cNvSpPr/>
              <p:nvPr/>
            </p:nvSpPr>
            <p:spPr>
              <a:xfrm>
                <a:off x="11749503" y="1998439"/>
                <a:ext cx="185865" cy="185865"/>
              </a:xfrm>
              <a:custGeom>
                <a:avLst/>
                <a:gdLst/>
                <a:ahLst/>
                <a:cxnLst/>
                <a:rect l="l" t="t" r="r" b="b"/>
                <a:pathLst>
                  <a:path w="5811" h="5811" extrusionOk="0">
                    <a:moveTo>
                      <a:pt x="2906" y="0"/>
                    </a:moveTo>
                    <a:cubicBezTo>
                      <a:pt x="1298" y="0"/>
                      <a:pt x="1" y="1298"/>
                      <a:pt x="1" y="2905"/>
                    </a:cubicBezTo>
                    <a:cubicBezTo>
                      <a:pt x="1" y="4512"/>
                      <a:pt x="1298" y="5810"/>
                      <a:pt x="2906" y="5810"/>
                    </a:cubicBezTo>
                    <a:cubicBezTo>
                      <a:pt x="4513" y="5810"/>
                      <a:pt x="5811" y="4512"/>
                      <a:pt x="5811" y="2905"/>
                    </a:cubicBezTo>
                    <a:cubicBezTo>
                      <a:pt x="5811" y="1298"/>
                      <a:pt x="4513" y="0"/>
                      <a:pt x="29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633" name="Google Shape;633;p24"/>
            <p:cNvCxnSpPr/>
            <p:nvPr/>
          </p:nvCxnSpPr>
          <p:spPr>
            <a:xfrm rot="10800000">
              <a:off x="2885775" y="3378450"/>
              <a:ext cx="803700" cy="163800"/>
            </a:xfrm>
            <a:prstGeom prst="bentConnector3">
              <a:avLst>
                <a:gd name="adj1" fmla="val 50000"/>
              </a:avLst>
            </a:prstGeom>
            <a:noFill/>
            <a:ln w="9525" cap="flat" cmpd="sng">
              <a:solidFill>
                <a:schemeClr val="accent5"/>
              </a:solidFill>
              <a:prstDash val="solid"/>
              <a:round/>
              <a:headEnd type="oval" w="med" len="med"/>
              <a:tailEnd type="oval" w="med" len="med"/>
            </a:ln>
          </p:spPr>
        </p:cxnSp>
      </p:grpSp>
      <p:pic>
        <p:nvPicPr>
          <p:cNvPr id="2" name="Picture 1">
            <a:extLst>
              <a:ext uri="{FF2B5EF4-FFF2-40B4-BE49-F238E27FC236}">
                <a16:creationId xmlns:a16="http://schemas.microsoft.com/office/drawing/2014/main" id="{57297A0B-565B-4D3C-8E88-38818E55301B}"/>
              </a:ext>
            </a:extLst>
          </p:cNvPr>
          <p:cNvPicPr>
            <a:picLocks noChangeAspect="1"/>
          </p:cNvPicPr>
          <p:nvPr/>
        </p:nvPicPr>
        <p:blipFill>
          <a:blip r:embed="rId3"/>
          <a:stretch>
            <a:fillRect/>
          </a:stretch>
        </p:blipFill>
        <p:spPr>
          <a:xfrm>
            <a:off x="835516" y="41920"/>
            <a:ext cx="7724301" cy="74987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8"/>
        <p:cNvGrpSpPr/>
        <p:nvPr/>
      </p:nvGrpSpPr>
      <p:grpSpPr>
        <a:xfrm>
          <a:off x="0" y="0"/>
          <a:ext cx="0" cy="0"/>
          <a:chOff x="0" y="0"/>
          <a:chExt cx="0" cy="0"/>
        </a:xfrm>
      </p:grpSpPr>
      <p:grpSp>
        <p:nvGrpSpPr>
          <p:cNvPr id="1939" name="Google Shape;1939;p42"/>
          <p:cNvGrpSpPr/>
          <p:nvPr/>
        </p:nvGrpSpPr>
        <p:grpSpPr>
          <a:xfrm>
            <a:off x="3214213" y="1844088"/>
            <a:ext cx="723925" cy="164150"/>
            <a:chOff x="3214213" y="1844088"/>
            <a:chExt cx="723925" cy="164150"/>
          </a:xfrm>
        </p:grpSpPr>
        <p:sp>
          <p:nvSpPr>
            <p:cNvPr id="1940" name="Google Shape;1940;p42"/>
            <p:cNvSpPr/>
            <p:nvPr/>
          </p:nvSpPr>
          <p:spPr>
            <a:xfrm>
              <a:off x="3214213" y="1906113"/>
              <a:ext cx="723925" cy="102125"/>
            </a:xfrm>
            <a:custGeom>
              <a:avLst/>
              <a:gdLst/>
              <a:ahLst/>
              <a:cxnLst/>
              <a:rect l="l" t="t" r="r" b="b"/>
              <a:pathLst>
                <a:path w="28957" h="4085" extrusionOk="0">
                  <a:moveTo>
                    <a:pt x="14479" y="1"/>
                  </a:moveTo>
                  <a:cubicBezTo>
                    <a:pt x="6478" y="1"/>
                    <a:pt x="1" y="917"/>
                    <a:pt x="1" y="2037"/>
                  </a:cubicBezTo>
                  <a:cubicBezTo>
                    <a:pt x="1" y="3168"/>
                    <a:pt x="6478" y="4084"/>
                    <a:pt x="14479" y="4084"/>
                  </a:cubicBezTo>
                  <a:cubicBezTo>
                    <a:pt x="22480" y="4084"/>
                    <a:pt x="28957" y="3168"/>
                    <a:pt x="28957" y="2037"/>
                  </a:cubicBezTo>
                  <a:cubicBezTo>
                    <a:pt x="28957" y="917"/>
                    <a:pt x="22480" y="1"/>
                    <a:pt x="1447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 name="Google Shape;1941;p42"/>
            <p:cNvSpPr/>
            <p:nvPr/>
          </p:nvSpPr>
          <p:spPr>
            <a:xfrm>
              <a:off x="3388638" y="1844088"/>
              <a:ext cx="129825" cy="117725"/>
            </a:xfrm>
            <a:custGeom>
              <a:avLst/>
              <a:gdLst/>
              <a:ahLst/>
              <a:cxnLst/>
              <a:rect l="l" t="t" r="r" b="b"/>
              <a:pathLst>
                <a:path w="5193" h="4709" extrusionOk="0">
                  <a:moveTo>
                    <a:pt x="2535" y="0"/>
                  </a:moveTo>
                  <a:cubicBezTo>
                    <a:pt x="1136" y="0"/>
                    <a:pt x="1" y="4708"/>
                    <a:pt x="1" y="4708"/>
                  </a:cubicBezTo>
                  <a:lnTo>
                    <a:pt x="5192" y="4708"/>
                  </a:lnTo>
                  <a:cubicBezTo>
                    <a:pt x="5192" y="4708"/>
                    <a:pt x="4121" y="386"/>
                    <a:pt x="2680" y="17"/>
                  </a:cubicBezTo>
                  <a:cubicBezTo>
                    <a:pt x="2631" y="6"/>
                    <a:pt x="2583" y="0"/>
                    <a:pt x="253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 name="Google Shape;1942;p42"/>
            <p:cNvSpPr/>
            <p:nvPr/>
          </p:nvSpPr>
          <p:spPr>
            <a:xfrm>
              <a:off x="3518438" y="1888563"/>
              <a:ext cx="80675" cy="73250"/>
            </a:xfrm>
            <a:custGeom>
              <a:avLst/>
              <a:gdLst/>
              <a:ahLst/>
              <a:cxnLst/>
              <a:rect l="l" t="t" r="r" b="b"/>
              <a:pathLst>
                <a:path w="3227" h="2930" extrusionOk="0">
                  <a:moveTo>
                    <a:pt x="1562" y="0"/>
                  </a:moveTo>
                  <a:cubicBezTo>
                    <a:pt x="710" y="0"/>
                    <a:pt x="0" y="2929"/>
                    <a:pt x="0" y="2929"/>
                  </a:cubicBezTo>
                  <a:lnTo>
                    <a:pt x="3227" y="2929"/>
                  </a:lnTo>
                  <a:cubicBezTo>
                    <a:pt x="3227" y="2929"/>
                    <a:pt x="2572" y="226"/>
                    <a:pt x="1655" y="12"/>
                  </a:cubicBezTo>
                  <a:cubicBezTo>
                    <a:pt x="1624" y="4"/>
                    <a:pt x="1593" y="0"/>
                    <a:pt x="156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43" name="Google Shape;1943;p42"/>
          <p:cNvSpPr/>
          <p:nvPr/>
        </p:nvSpPr>
        <p:spPr>
          <a:xfrm>
            <a:off x="4990038" y="2680313"/>
            <a:ext cx="867400" cy="109275"/>
          </a:xfrm>
          <a:custGeom>
            <a:avLst/>
            <a:gdLst/>
            <a:ahLst/>
            <a:cxnLst/>
            <a:rect l="l" t="t" r="r" b="b"/>
            <a:pathLst>
              <a:path w="34696" h="4371" extrusionOk="0">
                <a:moveTo>
                  <a:pt x="17360" y="1"/>
                </a:moveTo>
                <a:cubicBezTo>
                  <a:pt x="7763" y="1"/>
                  <a:pt x="1" y="965"/>
                  <a:pt x="1" y="2203"/>
                </a:cubicBezTo>
                <a:cubicBezTo>
                  <a:pt x="1" y="3406"/>
                  <a:pt x="7763" y="4370"/>
                  <a:pt x="17360" y="4370"/>
                </a:cubicBezTo>
                <a:cubicBezTo>
                  <a:pt x="26933" y="4370"/>
                  <a:pt x="34695" y="3406"/>
                  <a:pt x="34695" y="2203"/>
                </a:cubicBezTo>
                <a:cubicBezTo>
                  <a:pt x="34695" y="965"/>
                  <a:pt x="26933" y="1"/>
                  <a:pt x="1736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 name="Google Shape;1944;p42"/>
          <p:cNvSpPr/>
          <p:nvPr/>
        </p:nvSpPr>
        <p:spPr>
          <a:xfrm>
            <a:off x="3060338" y="3339613"/>
            <a:ext cx="867100" cy="110175"/>
          </a:xfrm>
          <a:custGeom>
            <a:avLst/>
            <a:gdLst/>
            <a:ahLst/>
            <a:cxnLst/>
            <a:rect l="l" t="t" r="r" b="b"/>
            <a:pathLst>
              <a:path w="34684" h="4407" extrusionOk="0">
                <a:moveTo>
                  <a:pt x="17360" y="1"/>
                </a:moveTo>
                <a:cubicBezTo>
                  <a:pt x="7763" y="1"/>
                  <a:pt x="0" y="1001"/>
                  <a:pt x="0" y="2204"/>
                </a:cubicBezTo>
                <a:cubicBezTo>
                  <a:pt x="0" y="3406"/>
                  <a:pt x="7763" y="4406"/>
                  <a:pt x="17360" y="4406"/>
                </a:cubicBezTo>
                <a:cubicBezTo>
                  <a:pt x="26932" y="4406"/>
                  <a:pt x="34683" y="3406"/>
                  <a:pt x="34683" y="2204"/>
                </a:cubicBezTo>
                <a:cubicBezTo>
                  <a:pt x="34683" y="1001"/>
                  <a:pt x="26932" y="1"/>
                  <a:pt x="1736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45" name="Google Shape;1945;p42"/>
          <p:cNvGrpSpPr/>
          <p:nvPr/>
        </p:nvGrpSpPr>
        <p:grpSpPr>
          <a:xfrm>
            <a:off x="2973713" y="2999613"/>
            <a:ext cx="433425" cy="145375"/>
            <a:chOff x="2973713" y="2999613"/>
            <a:chExt cx="433425" cy="145375"/>
          </a:xfrm>
        </p:grpSpPr>
        <p:sp>
          <p:nvSpPr>
            <p:cNvPr id="1946" name="Google Shape;1946;p42"/>
            <p:cNvSpPr/>
            <p:nvPr/>
          </p:nvSpPr>
          <p:spPr>
            <a:xfrm>
              <a:off x="2973713" y="3089888"/>
              <a:ext cx="433425" cy="55100"/>
            </a:xfrm>
            <a:custGeom>
              <a:avLst/>
              <a:gdLst/>
              <a:ahLst/>
              <a:cxnLst/>
              <a:rect l="l" t="t" r="r" b="b"/>
              <a:pathLst>
                <a:path w="17337" h="2204" extrusionOk="0">
                  <a:moveTo>
                    <a:pt x="8656" y="1"/>
                  </a:moveTo>
                  <a:cubicBezTo>
                    <a:pt x="3882" y="1"/>
                    <a:pt x="1" y="501"/>
                    <a:pt x="1" y="1108"/>
                  </a:cubicBezTo>
                  <a:cubicBezTo>
                    <a:pt x="1" y="1703"/>
                    <a:pt x="3882" y="2203"/>
                    <a:pt x="8656" y="2203"/>
                  </a:cubicBezTo>
                  <a:cubicBezTo>
                    <a:pt x="13455" y="2203"/>
                    <a:pt x="17336" y="1703"/>
                    <a:pt x="17336" y="1108"/>
                  </a:cubicBezTo>
                  <a:cubicBezTo>
                    <a:pt x="17336" y="501"/>
                    <a:pt x="13455" y="1"/>
                    <a:pt x="865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 name="Google Shape;1947;p42"/>
            <p:cNvSpPr/>
            <p:nvPr/>
          </p:nvSpPr>
          <p:spPr>
            <a:xfrm>
              <a:off x="3068663" y="2999613"/>
              <a:ext cx="130100" cy="117975"/>
            </a:xfrm>
            <a:custGeom>
              <a:avLst/>
              <a:gdLst/>
              <a:ahLst/>
              <a:cxnLst/>
              <a:rect l="l" t="t" r="r" b="b"/>
              <a:pathLst>
                <a:path w="5204" h="4719" extrusionOk="0">
                  <a:moveTo>
                    <a:pt x="2540" y="0"/>
                  </a:moveTo>
                  <a:cubicBezTo>
                    <a:pt x="1139" y="0"/>
                    <a:pt x="1" y="4719"/>
                    <a:pt x="1" y="4719"/>
                  </a:cubicBezTo>
                  <a:lnTo>
                    <a:pt x="5204" y="4719"/>
                  </a:lnTo>
                  <a:cubicBezTo>
                    <a:pt x="5204" y="4719"/>
                    <a:pt x="4120" y="385"/>
                    <a:pt x="2680" y="16"/>
                  </a:cubicBezTo>
                  <a:cubicBezTo>
                    <a:pt x="2633" y="5"/>
                    <a:pt x="2586" y="0"/>
                    <a:pt x="254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 name="Google Shape;1948;p42"/>
            <p:cNvSpPr/>
            <p:nvPr/>
          </p:nvSpPr>
          <p:spPr>
            <a:xfrm>
              <a:off x="3198738" y="3044338"/>
              <a:ext cx="80400" cy="73250"/>
            </a:xfrm>
            <a:custGeom>
              <a:avLst/>
              <a:gdLst/>
              <a:ahLst/>
              <a:cxnLst/>
              <a:rect l="l" t="t" r="r" b="b"/>
              <a:pathLst>
                <a:path w="3216" h="2930" extrusionOk="0">
                  <a:moveTo>
                    <a:pt x="1547" y="0"/>
                  </a:moveTo>
                  <a:cubicBezTo>
                    <a:pt x="697" y="0"/>
                    <a:pt x="1" y="2930"/>
                    <a:pt x="1" y="2930"/>
                  </a:cubicBezTo>
                  <a:lnTo>
                    <a:pt x="3215" y="2930"/>
                  </a:lnTo>
                  <a:cubicBezTo>
                    <a:pt x="3215" y="2930"/>
                    <a:pt x="2561" y="227"/>
                    <a:pt x="1644" y="13"/>
                  </a:cubicBezTo>
                  <a:cubicBezTo>
                    <a:pt x="1611" y="4"/>
                    <a:pt x="1579" y="0"/>
                    <a:pt x="1547"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49" name="Google Shape;1949;p42"/>
          <p:cNvSpPr/>
          <p:nvPr/>
        </p:nvSpPr>
        <p:spPr>
          <a:xfrm>
            <a:off x="2888588" y="1731288"/>
            <a:ext cx="2792625" cy="2519775"/>
          </a:xfrm>
          <a:custGeom>
            <a:avLst/>
            <a:gdLst/>
            <a:ahLst/>
            <a:cxnLst/>
            <a:rect l="l" t="t" r="r" b="b"/>
            <a:pathLst>
              <a:path w="111705" h="100791" extrusionOk="0">
                <a:moveTo>
                  <a:pt x="69487" y="1"/>
                </a:moveTo>
                <a:cubicBezTo>
                  <a:pt x="59479" y="1"/>
                  <a:pt x="33765" y="1042"/>
                  <a:pt x="29183" y="11554"/>
                </a:cubicBezTo>
                <a:cubicBezTo>
                  <a:pt x="23468" y="24686"/>
                  <a:pt x="56769" y="22674"/>
                  <a:pt x="86737" y="28627"/>
                </a:cubicBezTo>
                <a:cubicBezTo>
                  <a:pt x="102394" y="31770"/>
                  <a:pt x="106061" y="45094"/>
                  <a:pt x="89940" y="52773"/>
                </a:cubicBezTo>
                <a:cubicBezTo>
                  <a:pt x="81046" y="57024"/>
                  <a:pt x="61330" y="60476"/>
                  <a:pt x="39148" y="61953"/>
                </a:cubicBezTo>
                <a:cubicBezTo>
                  <a:pt x="16943" y="63393"/>
                  <a:pt x="0" y="78490"/>
                  <a:pt x="14526" y="92968"/>
                </a:cubicBezTo>
                <a:cubicBezTo>
                  <a:pt x="20798" y="99197"/>
                  <a:pt x="33882" y="100791"/>
                  <a:pt x="44902" y="100791"/>
                </a:cubicBezTo>
                <a:cubicBezTo>
                  <a:pt x="48860" y="100791"/>
                  <a:pt x="52552" y="100585"/>
                  <a:pt x="55567" y="100315"/>
                </a:cubicBezTo>
                <a:cubicBezTo>
                  <a:pt x="58996" y="100017"/>
                  <a:pt x="63270" y="99493"/>
                  <a:pt x="63270" y="96350"/>
                </a:cubicBezTo>
                <a:cubicBezTo>
                  <a:pt x="63270" y="93020"/>
                  <a:pt x="60272" y="91221"/>
                  <a:pt x="56702" y="91221"/>
                </a:cubicBezTo>
                <a:cubicBezTo>
                  <a:pt x="56480" y="91221"/>
                  <a:pt x="56257" y="91228"/>
                  <a:pt x="56031" y="91242"/>
                </a:cubicBezTo>
                <a:cubicBezTo>
                  <a:pt x="54239" y="91340"/>
                  <a:pt x="52438" y="91389"/>
                  <a:pt x="50651" y="91389"/>
                </a:cubicBezTo>
                <a:cubicBezTo>
                  <a:pt x="33718" y="91389"/>
                  <a:pt x="18130" y="86975"/>
                  <a:pt x="24754" y="77681"/>
                </a:cubicBezTo>
                <a:cubicBezTo>
                  <a:pt x="36922" y="63000"/>
                  <a:pt x="58913" y="74216"/>
                  <a:pt x="93131" y="61524"/>
                </a:cubicBezTo>
                <a:cubicBezTo>
                  <a:pt x="106538" y="56547"/>
                  <a:pt x="111705" y="47129"/>
                  <a:pt x="110621" y="39664"/>
                </a:cubicBezTo>
                <a:cubicBezTo>
                  <a:pt x="108919" y="27520"/>
                  <a:pt x="95500" y="21781"/>
                  <a:pt x="86499" y="20519"/>
                </a:cubicBezTo>
                <a:cubicBezTo>
                  <a:pt x="77058" y="19209"/>
                  <a:pt x="78296" y="19781"/>
                  <a:pt x="58841" y="17614"/>
                </a:cubicBezTo>
                <a:cubicBezTo>
                  <a:pt x="40089" y="15507"/>
                  <a:pt x="38541" y="13709"/>
                  <a:pt x="38303" y="12578"/>
                </a:cubicBezTo>
                <a:cubicBezTo>
                  <a:pt x="38172" y="11816"/>
                  <a:pt x="38124" y="10030"/>
                  <a:pt x="42244" y="7625"/>
                </a:cubicBezTo>
                <a:cubicBezTo>
                  <a:pt x="48637" y="3815"/>
                  <a:pt x="73474" y="64"/>
                  <a:pt x="73474" y="64"/>
                </a:cubicBezTo>
                <a:cubicBezTo>
                  <a:pt x="73474" y="64"/>
                  <a:pt x="71960" y="1"/>
                  <a:pt x="69487" y="1"/>
                </a:cubicBezTo>
                <a:close/>
              </a:path>
            </a:pathLst>
          </a:custGeom>
          <a:solidFill>
            <a:srgbClr val="869FB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950;p42"/>
          <p:cNvSpPr txBox="1">
            <a:spLocks noGrp="1"/>
          </p:cNvSpPr>
          <p:nvPr>
            <p:ph type="title"/>
          </p:nvPr>
        </p:nvSpPr>
        <p:spPr>
          <a:xfrm>
            <a:off x="747588" y="294013"/>
            <a:ext cx="7723500" cy="481200"/>
          </a:xfrm>
          <a:prstGeom prst="rect">
            <a:avLst/>
          </a:prstGeom>
        </p:spPr>
        <p:style>
          <a:lnRef idx="0">
            <a:schemeClr val="accent4"/>
          </a:lnRef>
          <a:fillRef idx="3">
            <a:schemeClr val="accent4"/>
          </a:fillRef>
          <a:effectRef idx="3">
            <a:schemeClr val="accent4"/>
          </a:effectRef>
          <a:fontRef idx="minor">
            <a:schemeClr val="lt1"/>
          </a:fontRef>
        </p:style>
        <p:txBody>
          <a:bodyPr spcFirstLastPara="1" wrap="square" lIns="91425" tIns="91425" rIns="91425" bIns="91425" anchor="ctr" anchorCtr="0">
            <a:noAutofit/>
          </a:bodyPr>
          <a:lstStyle/>
          <a:p>
            <a:pPr marL="0" lvl="0" indent="0" algn="l" rtl="0">
              <a:spcBef>
                <a:spcPts val="0"/>
              </a:spcBef>
              <a:spcAft>
                <a:spcPts val="0"/>
              </a:spcAft>
              <a:buNone/>
            </a:pPr>
            <a:r>
              <a:rPr lang="en-GB" dirty="0"/>
              <a:t>Richard Hill Curriculum Future Aspirations</a:t>
            </a:r>
            <a:endParaRPr dirty="0"/>
          </a:p>
        </p:txBody>
      </p:sp>
      <p:grpSp>
        <p:nvGrpSpPr>
          <p:cNvPr id="1951" name="Google Shape;1951;p42"/>
          <p:cNvGrpSpPr/>
          <p:nvPr/>
        </p:nvGrpSpPr>
        <p:grpSpPr>
          <a:xfrm>
            <a:off x="5521663" y="2008363"/>
            <a:ext cx="433400" cy="145425"/>
            <a:chOff x="5521663" y="2008363"/>
            <a:chExt cx="433400" cy="145425"/>
          </a:xfrm>
        </p:grpSpPr>
        <p:sp>
          <p:nvSpPr>
            <p:cNvPr id="1952" name="Google Shape;1952;p42"/>
            <p:cNvSpPr/>
            <p:nvPr/>
          </p:nvSpPr>
          <p:spPr>
            <a:xfrm>
              <a:off x="5521663" y="2098688"/>
              <a:ext cx="433400" cy="55100"/>
            </a:xfrm>
            <a:custGeom>
              <a:avLst/>
              <a:gdLst/>
              <a:ahLst/>
              <a:cxnLst/>
              <a:rect l="l" t="t" r="r" b="b"/>
              <a:pathLst>
                <a:path w="17336" h="2204" extrusionOk="0">
                  <a:moveTo>
                    <a:pt x="8680" y="1"/>
                  </a:moveTo>
                  <a:cubicBezTo>
                    <a:pt x="3882" y="1"/>
                    <a:pt x="0" y="477"/>
                    <a:pt x="0" y="1108"/>
                  </a:cubicBezTo>
                  <a:cubicBezTo>
                    <a:pt x="0" y="1704"/>
                    <a:pt x="3882" y="2204"/>
                    <a:pt x="8680" y="2204"/>
                  </a:cubicBezTo>
                  <a:cubicBezTo>
                    <a:pt x="13454" y="2204"/>
                    <a:pt x="17336" y="1704"/>
                    <a:pt x="17336" y="1108"/>
                  </a:cubicBezTo>
                  <a:cubicBezTo>
                    <a:pt x="17336" y="477"/>
                    <a:pt x="13454" y="1"/>
                    <a:pt x="868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 name="Google Shape;1953;p42"/>
            <p:cNvSpPr/>
            <p:nvPr/>
          </p:nvSpPr>
          <p:spPr>
            <a:xfrm>
              <a:off x="5738638" y="2008363"/>
              <a:ext cx="129225" cy="118050"/>
            </a:xfrm>
            <a:custGeom>
              <a:avLst/>
              <a:gdLst/>
              <a:ahLst/>
              <a:cxnLst/>
              <a:rect l="l" t="t" r="r" b="b"/>
              <a:pathLst>
                <a:path w="5169" h="4722" extrusionOk="0">
                  <a:moveTo>
                    <a:pt x="2671" y="0"/>
                  </a:moveTo>
                  <a:cubicBezTo>
                    <a:pt x="2623" y="0"/>
                    <a:pt x="2574" y="6"/>
                    <a:pt x="2525" y="18"/>
                  </a:cubicBezTo>
                  <a:cubicBezTo>
                    <a:pt x="1049" y="364"/>
                    <a:pt x="1" y="4721"/>
                    <a:pt x="1" y="4721"/>
                  </a:cubicBezTo>
                  <a:lnTo>
                    <a:pt x="5168" y="4721"/>
                  </a:lnTo>
                  <a:cubicBezTo>
                    <a:pt x="5168" y="4721"/>
                    <a:pt x="4046" y="0"/>
                    <a:pt x="2671"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 name="Google Shape;1954;p42"/>
            <p:cNvSpPr/>
            <p:nvPr/>
          </p:nvSpPr>
          <p:spPr>
            <a:xfrm>
              <a:off x="5657388" y="2052588"/>
              <a:ext cx="81275" cy="73825"/>
            </a:xfrm>
            <a:custGeom>
              <a:avLst/>
              <a:gdLst/>
              <a:ahLst/>
              <a:cxnLst/>
              <a:rect l="l" t="t" r="r" b="b"/>
              <a:pathLst>
                <a:path w="3251" h="2953" extrusionOk="0">
                  <a:moveTo>
                    <a:pt x="1663" y="1"/>
                  </a:moveTo>
                  <a:cubicBezTo>
                    <a:pt x="1633" y="1"/>
                    <a:pt x="1603" y="4"/>
                    <a:pt x="1572" y="11"/>
                  </a:cubicBezTo>
                  <a:cubicBezTo>
                    <a:pt x="691" y="250"/>
                    <a:pt x="0" y="2952"/>
                    <a:pt x="0" y="2952"/>
                  </a:cubicBezTo>
                  <a:lnTo>
                    <a:pt x="3251" y="2952"/>
                  </a:lnTo>
                  <a:cubicBezTo>
                    <a:pt x="3251" y="2952"/>
                    <a:pt x="2549" y="1"/>
                    <a:pt x="1663"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55" name="Google Shape;1955;p42"/>
          <p:cNvGrpSpPr/>
          <p:nvPr/>
        </p:nvGrpSpPr>
        <p:grpSpPr>
          <a:xfrm>
            <a:off x="5803538" y="4216988"/>
            <a:ext cx="433400" cy="145400"/>
            <a:chOff x="5803538" y="4216988"/>
            <a:chExt cx="433400" cy="145400"/>
          </a:xfrm>
        </p:grpSpPr>
        <p:sp>
          <p:nvSpPr>
            <p:cNvPr id="1956" name="Google Shape;1956;p42"/>
            <p:cNvSpPr/>
            <p:nvPr/>
          </p:nvSpPr>
          <p:spPr>
            <a:xfrm>
              <a:off x="5803538" y="4307313"/>
              <a:ext cx="433400" cy="55075"/>
            </a:xfrm>
            <a:custGeom>
              <a:avLst/>
              <a:gdLst/>
              <a:ahLst/>
              <a:cxnLst/>
              <a:rect l="l" t="t" r="r" b="b"/>
              <a:pathLst>
                <a:path w="17336" h="2203" extrusionOk="0">
                  <a:moveTo>
                    <a:pt x="8656" y="0"/>
                  </a:moveTo>
                  <a:cubicBezTo>
                    <a:pt x="3882" y="0"/>
                    <a:pt x="0" y="500"/>
                    <a:pt x="0" y="1095"/>
                  </a:cubicBezTo>
                  <a:cubicBezTo>
                    <a:pt x="0" y="1703"/>
                    <a:pt x="3882" y="2203"/>
                    <a:pt x="8656" y="2203"/>
                  </a:cubicBezTo>
                  <a:cubicBezTo>
                    <a:pt x="13454" y="2203"/>
                    <a:pt x="17336" y="1703"/>
                    <a:pt x="17336" y="1095"/>
                  </a:cubicBezTo>
                  <a:cubicBezTo>
                    <a:pt x="17336" y="500"/>
                    <a:pt x="13454" y="0"/>
                    <a:pt x="865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 name="Google Shape;1957;p42"/>
            <p:cNvSpPr/>
            <p:nvPr/>
          </p:nvSpPr>
          <p:spPr>
            <a:xfrm>
              <a:off x="5978563" y="4216988"/>
              <a:ext cx="130100" cy="117725"/>
            </a:xfrm>
            <a:custGeom>
              <a:avLst/>
              <a:gdLst/>
              <a:ahLst/>
              <a:cxnLst/>
              <a:rect l="l" t="t" r="r" b="b"/>
              <a:pathLst>
                <a:path w="5204" h="4709" extrusionOk="0">
                  <a:moveTo>
                    <a:pt x="2669" y="0"/>
                  </a:moveTo>
                  <a:cubicBezTo>
                    <a:pt x="2621" y="0"/>
                    <a:pt x="2573" y="6"/>
                    <a:pt x="2524" y="17"/>
                  </a:cubicBezTo>
                  <a:cubicBezTo>
                    <a:pt x="1084" y="387"/>
                    <a:pt x="0" y="4708"/>
                    <a:pt x="0" y="4708"/>
                  </a:cubicBezTo>
                  <a:lnTo>
                    <a:pt x="5203" y="4708"/>
                  </a:lnTo>
                  <a:cubicBezTo>
                    <a:pt x="5203" y="4708"/>
                    <a:pt x="4068" y="0"/>
                    <a:pt x="266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 name="Google Shape;1958;p42"/>
            <p:cNvSpPr/>
            <p:nvPr/>
          </p:nvSpPr>
          <p:spPr>
            <a:xfrm>
              <a:off x="5898188" y="4261738"/>
              <a:ext cx="80400" cy="72975"/>
            </a:xfrm>
            <a:custGeom>
              <a:avLst/>
              <a:gdLst/>
              <a:ahLst/>
              <a:cxnLst/>
              <a:rect l="l" t="t" r="r" b="b"/>
              <a:pathLst>
                <a:path w="3216" h="2919" extrusionOk="0">
                  <a:moveTo>
                    <a:pt x="1669" y="0"/>
                  </a:moveTo>
                  <a:cubicBezTo>
                    <a:pt x="1637" y="0"/>
                    <a:pt x="1605" y="5"/>
                    <a:pt x="1572" y="13"/>
                  </a:cubicBezTo>
                  <a:cubicBezTo>
                    <a:pt x="655" y="216"/>
                    <a:pt x="1" y="2918"/>
                    <a:pt x="1" y="2918"/>
                  </a:cubicBezTo>
                  <a:lnTo>
                    <a:pt x="3215" y="2918"/>
                  </a:lnTo>
                  <a:cubicBezTo>
                    <a:pt x="3215" y="2918"/>
                    <a:pt x="2519" y="0"/>
                    <a:pt x="166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59" name="Google Shape;1959;p42"/>
          <p:cNvGrpSpPr/>
          <p:nvPr/>
        </p:nvGrpSpPr>
        <p:grpSpPr>
          <a:xfrm>
            <a:off x="4221188" y="1140450"/>
            <a:ext cx="4212538" cy="886838"/>
            <a:chOff x="4221188" y="1140450"/>
            <a:chExt cx="4212538" cy="886838"/>
          </a:xfrm>
        </p:grpSpPr>
        <p:sp>
          <p:nvSpPr>
            <p:cNvPr id="1960" name="Google Shape;1960;p42"/>
            <p:cNvSpPr/>
            <p:nvPr/>
          </p:nvSpPr>
          <p:spPr>
            <a:xfrm>
              <a:off x="4731088" y="1231638"/>
              <a:ext cx="1615400" cy="534000"/>
            </a:xfrm>
            <a:custGeom>
              <a:avLst/>
              <a:gdLst/>
              <a:ahLst/>
              <a:cxnLst/>
              <a:rect l="l" t="t" r="r" b="b"/>
              <a:pathLst>
                <a:path w="64616" h="21360" extrusionOk="0">
                  <a:moveTo>
                    <a:pt x="0" y="0"/>
                  </a:moveTo>
                  <a:lnTo>
                    <a:pt x="0" y="21360"/>
                  </a:lnTo>
                  <a:lnTo>
                    <a:pt x="55043" y="21360"/>
                  </a:lnTo>
                  <a:cubicBezTo>
                    <a:pt x="60341" y="21360"/>
                    <a:pt x="64615" y="17086"/>
                    <a:pt x="64615" y="11799"/>
                  </a:cubicBezTo>
                  <a:lnTo>
                    <a:pt x="64615" y="9597"/>
                  </a:lnTo>
                  <a:cubicBezTo>
                    <a:pt x="64615" y="4298"/>
                    <a:pt x="60341" y="0"/>
                    <a:pt x="55043" y="0"/>
                  </a:cubicBezTo>
                  <a:close/>
                </a:path>
              </a:pathLst>
            </a:cu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1700" dirty="0">
                  <a:solidFill>
                    <a:srgbClr val="434343"/>
                  </a:solidFill>
                  <a:latin typeface="Fira Sans Extra Condensed Medium"/>
                  <a:ea typeface="Fira Sans Extra Condensed Medium"/>
                  <a:cs typeface="Fira Sans Extra Condensed Medium"/>
                  <a:sym typeface="Fira Sans Extra Condensed Medium"/>
                </a:rPr>
                <a:t>2021-2022</a:t>
              </a:r>
              <a:endParaRPr sz="1700" dirty="0">
                <a:solidFill>
                  <a:srgbClr val="434343"/>
                </a:solidFill>
                <a:latin typeface="Fira Sans Extra Condensed Medium"/>
                <a:ea typeface="Fira Sans Extra Condensed Medium"/>
                <a:cs typeface="Fira Sans Extra Condensed Medium"/>
                <a:sym typeface="Fira Sans Extra Condensed Medium"/>
              </a:endParaRPr>
            </a:p>
          </p:txBody>
        </p:sp>
        <p:grpSp>
          <p:nvGrpSpPr>
            <p:cNvPr id="1961" name="Google Shape;1961;p42"/>
            <p:cNvGrpSpPr/>
            <p:nvPr/>
          </p:nvGrpSpPr>
          <p:grpSpPr>
            <a:xfrm>
              <a:off x="4221188" y="1146213"/>
              <a:ext cx="905200" cy="881075"/>
              <a:chOff x="4259288" y="1146213"/>
              <a:chExt cx="905200" cy="881075"/>
            </a:xfrm>
          </p:grpSpPr>
          <p:sp>
            <p:nvSpPr>
              <p:cNvPr id="1962" name="Google Shape;1962;p42"/>
              <p:cNvSpPr/>
              <p:nvPr/>
            </p:nvSpPr>
            <p:spPr>
              <a:xfrm>
                <a:off x="4374488" y="1989163"/>
                <a:ext cx="790000" cy="38125"/>
              </a:xfrm>
              <a:custGeom>
                <a:avLst/>
                <a:gdLst/>
                <a:ahLst/>
                <a:cxnLst/>
                <a:rect l="l" t="t" r="r" b="b"/>
                <a:pathLst>
                  <a:path w="31600" h="1525" extrusionOk="0">
                    <a:moveTo>
                      <a:pt x="15812" y="0"/>
                    </a:moveTo>
                    <a:cubicBezTo>
                      <a:pt x="7085" y="0"/>
                      <a:pt x="0" y="346"/>
                      <a:pt x="0" y="762"/>
                    </a:cubicBezTo>
                    <a:cubicBezTo>
                      <a:pt x="0" y="1191"/>
                      <a:pt x="7085" y="1524"/>
                      <a:pt x="15812" y="1524"/>
                    </a:cubicBezTo>
                    <a:cubicBezTo>
                      <a:pt x="24527" y="1524"/>
                      <a:pt x="31600" y="1191"/>
                      <a:pt x="31600" y="762"/>
                    </a:cubicBezTo>
                    <a:cubicBezTo>
                      <a:pt x="31600" y="346"/>
                      <a:pt x="24527" y="0"/>
                      <a:pt x="1581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 name="Google Shape;1963;p42"/>
              <p:cNvSpPr/>
              <p:nvPr/>
            </p:nvSpPr>
            <p:spPr>
              <a:xfrm>
                <a:off x="4695963" y="1811063"/>
                <a:ext cx="208375" cy="189425"/>
              </a:xfrm>
              <a:custGeom>
                <a:avLst/>
                <a:gdLst/>
                <a:ahLst/>
                <a:cxnLst/>
                <a:rect l="l" t="t" r="r" b="b"/>
                <a:pathLst>
                  <a:path w="8335" h="7577" extrusionOk="0">
                    <a:moveTo>
                      <a:pt x="4042" y="1"/>
                    </a:moveTo>
                    <a:cubicBezTo>
                      <a:pt x="1814" y="1"/>
                      <a:pt x="0" y="7577"/>
                      <a:pt x="0" y="7577"/>
                    </a:cubicBezTo>
                    <a:lnTo>
                      <a:pt x="8335" y="7577"/>
                    </a:lnTo>
                    <a:cubicBezTo>
                      <a:pt x="8335" y="7577"/>
                      <a:pt x="6632" y="600"/>
                      <a:pt x="4275" y="28"/>
                    </a:cubicBezTo>
                    <a:cubicBezTo>
                      <a:pt x="4197" y="10"/>
                      <a:pt x="4119" y="1"/>
                      <a:pt x="40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 name="Google Shape;1964;p42"/>
              <p:cNvSpPr/>
              <p:nvPr/>
            </p:nvSpPr>
            <p:spPr>
              <a:xfrm>
                <a:off x="4904313" y="1882713"/>
                <a:ext cx="130400" cy="117775"/>
              </a:xfrm>
              <a:custGeom>
                <a:avLst/>
                <a:gdLst/>
                <a:ahLst/>
                <a:cxnLst/>
                <a:rect l="l" t="t" r="r" b="b"/>
                <a:pathLst>
                  <a:path w="5216" h="4711" extrusionOk="0">
                    <a:moveTo>
                      <a:pt x="2525" y="1"/>
                    </a:moveTo>
                    <a:cubicBezTo>
                      <a:pt x="1120" y="1"/>
                      <a:pt x="1" y="4711"/>
                      <a:pt x="1" y="4711"/>
                    </a:cubicBezTo>
                    <a:lnTo>
                      <a:pt x="5216" y="4711"/>
                    </a:lnTo>
                    <a:cubicBezTo>
                      <a:pt x="5216" y="4711"/>
                      <a:pt x="4144" y="377"/>
                      <a:pt x="2679" y="20"/>
                    </a:cubicBezTo>
                    <a:cubicBezTo>
                      <a:pt x="2628" y="7"/>
                      <a:pt x="2576" y="1"/>
                      <a:pt x="25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 name="Google Shape;1965;p42"/>
              <p:cNvSpPr/>
              <p:nvPr/>
            </p:nvSpPr>
            <p:spPr>
              <a:xfrm>
                <a:off x="4605463" y="1707288"/>
                <a:ext cx="42000" cy="293200"/>
              </a:xfrm>
              <a:custGeom>
                <a:avLst/>
                <a:gdLst/>
                <a:ahLst/>
                <a:cxnLst/>
                <a:rect l="l" t="t" r="r" b="b"/>
                <a:pathLst>
                  <a:path w="1680" h="11728" extrusionOk="0">
                    <a:moveTo>
                      <a:pt x="1" y="0"/>
                    </a:moveTo>
                    <a:lnTo>
                      <a:pt x="1" y="11728"/>
                    </a:lnTo>
                    <a:lnTo>
                      <a:pt x="1679" y="11728"/>
                    </a:lnTo>
                    <a:lnTo>
                      <a:pt x="1679" y="0"/>
                    </a:lnTo>
                    <a:close/>
                  </a:path>
                </a:pathLst>
              </a:custGeom>
              <a:solidFill>
                <a:srgbClr val="4949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 name="Google Shape;1966;p42"/>
              <p:cNvSpPr/>
              <p:nvPr/>
            </p:nvSpPr>
            <p:spPr>
              <a:xfrm>
                <a:off x="4259288" y="1146213"/>
                <a:ext cx="692075" cy="641750"/>
              </a:xfrm>
              <a:custGeom>
                <a:avLst/>
                <a:gdLst/>
                <a:ahLst/>
                <a:cxnLst/>
                <a:rect l="l" t="t" r="r" b="b"/>
                <a:pathLst>
                  <a:path w="27683" h="25670" extrusionOk="0">
                    <a:moveTo>
                      <a:pt x="27683" y="8239"/>
                    </a:moveTo>
                    <a:cubicBezTo>
                      <a:pt x="27683" y="4274"/>
                      <a:pt x="24492" y="1048"/>
                      <a:pt x="20527" y="1048"/>
                    </a:cubicBezTo>
                    <a:cubicBezTo>
                      <a:pt x="18563" y="1048"/>
                      <a:pt x="16777" y="1834"/>
                      <a:pt x="15491" y="3119"/>
                    </a:cubicBezTo>
                    <a:cubicBezTo>
                      <a:pt x="14348" y="1238"/>
                      <a:pt x="12276" y="0"/>
                      <a:pt x="9907" y="0"/>
                    </a:cubicBezTo>
                    <a:cubicBezTo>
                      <a:pt x="6287" y="0"/>
                      <a:pt x="3358" y="2941"/>
                      <a:pt x="3358" y="6560"/>
                    </a:cubicBezTo>
                    <a:cubicBezTo>
                      <a:pt x="3358" y="8370"/>
                      <a:pt x="4085" y="9989"/>
                      <a:pt x="5275" y="11204"/>
                    </a:cubicBezTo>
                    <a:cubicBezTo>
                      <a:pt x="2251" y="11799"/>
                      <a:pt x="1" y="14454"/>
                      <a:pt x="1" y="17645"/>
                    </a:cubicBezTo>
                    <a:cubicBezTo>
                      <a:pt x="1" y="21300"/>
                      <a:pt x="2965" y="24253"/>
                      <a:pt x="6609" y="24253"/>
                    </a:cubicBezTo>
                    <a:cubicBezTo>
                      <a:pt x="7704" y="24253"/>
                      <a:pt x="8728" y="23967"/>
                      <a:pt x="9645" y="23503"/>
                    </a:cubicBezTo>
                    <a:cubicBezTo>
                      <a:pt x="10300" y="24777"/>
                      <a:pt x="11645" y="25670"/>
                      <a:pt x="13217" y="25670"/>
                    </a:cubicBezTo>
                    <a:cubicBezTo>
                      <a:pt x="14526" y="25670"/>
                      <a:pt x="15681" y="25039"/>
                      <a:pt x="16408" y="24074"/>
                    </a:cubicBezTo>
                    <a:cubicBezTo>
                      <a:pt x="17562" y="24908"/>
                      <a:pt x="18979" y="25384"/>
                      <a:pt x="20527" y="25384"/>
                    </a:cubicBezTo>
                    <a:cubicBezTo>
                      <a:pt x="24492" y="25384"/>
                      <a:pt x="27683" y="22181"/>
                      <a:pt x="27683" y="18228"/>
                    </a:cubicBezTo>
                    <a:cubicBezTo>
                      <a:pt x="27683" y="16288"/>
                      <a:pt x="26933" y="14502"/>
                      <a:pt x="25671" y="13216"/>
                    </a:cubicBezTo>
                    <a:cubicBezTo>
                      <a:pt x="26933" y="11930"/>
                      <a:pt x="27683" y="10180"/>
                      <a:pt x="27683" y="823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67" name="Google Shape;1967;p42"/>
            <p:cNvSpPr txBox="1"/>
            <p:nvPr/>
          </p:nvSpPr>
          <p:spPr>
            <a:xfrm>
              <a:off x="4281613" y="1334688"/>
              <a:ext cx="580800" cy="3279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 sz="2500">
                  <a:solidFill>
                    <a:srgbClr val="FFFFFF"/>
                  </a:solidFill>
                  <a:latin typeface="Fira Sans Extra Condensed"/>
                  <a:ea typeface="Fira Sans Extra Condensed"/>
                  <a:cs typeface="Fira Sans Extra Condensed"/>
                  <a:sym typeface="Fira Sans Extra Condensed"/>
                </a:rPr>
                <a:t>01</a:t>
              </a:r>
              <a:endParaRPr sz="2500">
                <a:latin typeface="Roboto"/>
                <a:ea typeface="Roboto"/>
                <a:cs typeface="Roboto"/>
                <a:sym typeface="Roboto"/>
              </a:endParaRPr>
            </a:p>
          </p:txBody>
        </p:sp>
        <p:sp>
          <p:nvSpPr>
            <p:cNvPr id="1968" name="Google Shape;1968;p42"/>
            <p:cNvSpPr txBox="1"/>
            <p:nvPr/>
          </p:nvSpPr>
          <p:spPr>
            <a:xfrm>
              <a:off x="6549125" y="1140450"/>
              <a:ext cx="1884600" cy="716400"/>
            </a:xfrm>
            <a:prstGeom prst="rect">
              <a:avLst/>
            </a:prstGeom>
            <a:noFill/>
            <a:ln>
              <a:noFill/>
            </a:ln>
          </p:spPr>
          <p:txBody>
            <a:bodyPr spcFirstLastPara="1" wrap="square" lIns="91425" tIns="91425" rIns="91425" bIns="91425" anchor="t" anchorCtr="0">
              <a:noAutofit/>
            </a:bodyPr>
            <a:lstStyle/>
            <a:p>
              <a:pPr marL="171450" lvl="0" indent="-171450" algn="l" rtl="0">
                <a:spcBef>
                  <a:spcPts val="0"/>
                </a:spcBef>
                <a:spcAft>
                  <a:spcPts val="0"/>
                </a:spcAft>
                <a:buFont typeface="Arial" panose="020B0604020202020204" pitchFamily="34" charset="0"/>
                <a:buChar char="•"/>
              </a:pPr>
              <a:r>
                <a:rPr lang="en-GB" sz="1200" dirty="0">
                  <a:solidFill>
                    <a:srgbClr val="434343"/>
                  </a:solidFill>
                  <a:latin typeface="Roboto"/>
                  <a:ea typeface="Roboto"/>
                  <a:cs typeface="Roboto"/>
                  <a:sym typeface="Roboto"/>
                </a:rPr>
                <a:t>Give the curriculum time to run</a:t>
              </a:r>
            </a:p>
            <a:p>
              <a:pPr marL="171450" lvl="0" indent="-171450" algn="l" rtl="0">
                <a:spcBef>
                  <a:spcPts val="0"/>
                </a:spcBef>
                <a:spcAft>
                  <a:spcPts val="0"/>
                </a:spcAft>
                <a:buFont typeface="Arial" panose="020B0604020202020204" pitchFamily="34" charset="0"/>
                <a:buChar char="•"/>
              </a:pPr>
              <a:r>
                <a:rPr lang="en-GB" sz="1200" dirty="0">
                  <a:solidFill>
                    <a:srgbClr val="434343"/>
                  </a:solidFill>
                  <a:latin typeface="Roboto"/>
                  <a:ea typeface="Roboto"/>
                  <a:cs typeface="Roboto"/>
                  <a:sym typeface="Roboto"/>
                </a:rPr>
                <a:t>Develop subject leaders to monitor this effectively</a:t>
              </a:r>
            </a:p>
            <a:p>
              <a:pPr marL="171450" lvl="0" indent="-171450" algn="l" rtl="0">
                <a:spcBef>
                  <a:spcPts val="0"/>
                </a:spcBef>
                <a:spcAft>
                  <a:spcPts val="0"/>
                </a:spcAft>
                <a:buFont typeface="Arial" panose="020B0604020202020204" pitchFamily="34" charset="0"/>
                <a:buChar char="•"/>
              </a:pPr>
              <a:r>
                <a:rPr lang="en-GB" sz="1200" dirty="0">
                  <a:solidFill>
                    <a:srgbClr val="434343"/>
                  </a:solidFill>
                  <a:latin typeface="Roboto"/>
                  <a:ea typeface="Roboto"/>
                  <a:cs typeface="Roboto"/>
                  <a:sym typeface="Roboto"/>
                </a:rPr>
                <a:t>M and E by SLT to take place. </a:t>
              </a:r>
              <a:endParaRPr sz="1200" dirty="0">
                <a:solidFill>
                  <a:srgbClr val="434343"/>
                </a:solidFill>
                <a:latin typeface="Roboto"/>
                <a:ea typeface="Roboto"/>
                <a:cs typeface="Roboto"/>
                <a:sym typeface="Roboto"/>
              </a:endParaRPr>
            </a:p>
          </p:txBody>
        </p:sp>
      </p:grpSp>
      <p:grpSp>
        <p:nvGrpSpPr>
          <p:cNvPr id="1969" name="Google Shape;1969;p42"/>
          <p:cNvGrpSpPr/>
          <p:nvPr/>
        </p:nvGrpSpPr>
        <p:grpSpPr>
          <a:xfrm>
            <a:off x="710275" y="2128212"/>
            <a:ext cx="4415513" cy="909900"/>
            <a:chOff x="710275" y="2128212"/>
            <a:chExt cx="4415513" cy="909900"/>
          </a:xfrm>
        </p:grpSpPr>
        <p:sp>
          <p:nvSpPr>
            <p:cNvPr id="1970" name="Google Shape;1970;p42"/>
            <p:cNvSpPr/>
            <p:nvPr/>
          </p:nvSpPr>
          <p:spPr>
            <a:xfrm>
              <a:off x="2797513" y="2219238"/>
              <a:ext cx="1615100" cy="534325"/>
            </a:xfrm>
            <a:custGeom>
              <a:avLst/>
              <a:gdLst/>
              <a:ahLst/>
              <a:cxnLst/>
              <a:rect l="l" t="t" r="r" b="b"/>
              <a:pathLst>
                <a:path w="64604" h="21373" extrusionOk="0">
                  <a:moveTo>
                    <a:pt x="9573" y="1"/>
                  </a:moveTo>
                  <a:cubicBezTo>
                    <a:pt x="4274" y="1"/>
                    <a:pt x="0" y="4311"/>
                    <a:pt x="0" y="9597"/>
                  </a:cubicBezTo>
                  <a:lnTo>
                    <a:pt x="0" y="11800"/>
                  </a:lnTo>
                  <a:cubicBezTo>
                    <a:pt x="0" y="17098"/>
                    <a:pt x="4274" y="21373"/>
                    <a:pt x="9573" y="21373"/>
                  </a:cubicBezTo>
                  <a:lnTo>
                    <a:pt x="64603" y="21373"/>
                  </a:lnTo>
                  <a:lnTo>
                    <a:pt x="64603" y="1"/>
                  </a:lnTo>
                  <a:close/>
                </a:path>
              </a:pathLst>
            </a:cu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1700" dirty="0">
                  <a:solidFill>
                    <a:srgbClr val="434343"/>
                  </a:solidFill>
                  <a:latin typeface="Fira Sans Extra Condensed Medium"/>
                  <a:sym typeface="Fira Sans Extra Condensed Medium"/>
                </a:rPr>
                <a:t>2022-2023</a:t>
              </a:r>
              <a:endParaRPr dirty="0"/>
            </a:p>
          </p:txBody>
        </p:sp>
        <p:grpSp>
          <p:nvGrpSpPr>
            <p:cNvPr id="1971" name="Google Shape;1971;p42"/>
            <p:cNvGrpSpPr/>
            <p:nvPr/>
          </p:nvGrpSpPr>
          <p:grpSpPr>
            <a:xfrm>
              <a:off x="4221188" y="2156438"/>
              <a:ext cx="904600" cy="881675"/>
              <a:chOff x="4221188" y="2156438"/>
              <a:chExt cx="904600" cy="881675"/>
            </a:xfrm>
          </p:grpSpPr>
          <p:sp>
            <p:nvSpPr>
              <p:cNvPr id="1972" name="Google Shape;1972;p42"/>
              <p:cNvSpPr/>
              <p:nvPr/>
            </p:nvSpPr>
            <p:spPr>
              <a:xfrm>
                <a:off x="4336688" y="2999988"/>
                <a:ext cx="789100" cy="38125"/>
              </a:xfrm>
              <a:custGeom>
                <a:avLst/>
                <a:gdLst/>
                <a:ahLst/>
                <a:cxnLst/>
                <a:rect l="l" t="t" r="r" b="b"/>
                <a:pathLst>
                  <a:path w="31564" h="1525" extrusionOk="0">
                    <a:moveTo>
                      <a:pt x="15776" y="1"/>
                    </a:moveTo>
                    <a:cubicBezTo>
                      <a:pt x="7073" y="1"/>
                      <a:pt x="0" y="346"/>
                      <a:pt x="0" y="763"/>
                    </a:cubicBezTo>
                    <a:cubicBezTo>
                      <a:pt x="0" y="1180"/>
                      <a:pt x="7073" y="1525"/>
                      <a:pt x="15776" y="1525"/>
                    </a:cubicBezTo>
                    <a:cubicBezTo>
                      <a:pt x="24515" y="1525"/>
                      <a:pt x="31564" y="1180"/>
                      <a:pt x="31564" y="763"/>
                    </a:cubicBezTo>
                    <a:cubicBezTo>
                      <a:pt x="31564" y="346"/>
                      <a:pt x="24515" y="1"/>
                      <a:pt x="15776"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 name="Google Shape;1973;p42"/>
              <p:cNvSpPr/>
              <p:nvPr/>
            </p:nvSpPr>
            <p:spPr>
              <a:xfrm>
                <a:off x="4657263" y="2821838"/>
                <a:ext cx="208975" cy="189500"/>
              </a:xfrm>
              <a:custGeom>
                <a:avLst/>
                <a:gdLst/>
                <a:ahLst/>
                <a:cxnLst/>
                <a:rect l="l" t="t" r="r" b="b"/>
                <a:pathLst>
                  <a:path w="8359" h="7580" extrusionOk="0">
                    <a:moveTo>
                      <a:pt x="4055" y="1"/>
                    </a:moveTo>
                    <a:cubicBezTo>
                      <a:pt x="1809" y="1"/>
                      <a:pt x="0" y="7579"/>
                      <a:pt x="0" y="7579"/>
                    </a:cubicBezTo>
                    <a:lnTo>
                      <a:pt x="8359" y="7579"/>
                    </a:lnTo>
                    <a:cubicBezTo>
                      <a:pt x="8359" y="7579"/>
                      <a:pt x="6632" y="602"/>
                      <a:pt x="4299" y="31"/>
                    </a:cubicBezTo>
                    <a:cubicBezTo>
                      <a:pt x="4217" y="11"/>
                      <a:pt x="4136" y="1"/>
                      <a:pt x="4055" y="1"/>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 name="Google Shape;1974;p42"/>
              <p:cNvSpPr/>
              <p:nvPr/>
            </p:nvSpPr>
            <p:spPr>
              <a:xfrm>
                <a:off x="4866213" y="2893563"/>
                <a:ext cx="129800" cy="117775"/>
              </a:xfrm>
              <a:custGeom>
                <a:avLst/>
                <a:gdLst/>
                <a:ahLst/>
                <a:cxnLst/>
                <a:rect l="l" t="t" r="r" b="b"/>
                <a:pathLst>
                  <a:path w="5192" h="4711" extrusionOk="0">
                    <a:moveTo>
                      <a:pt x="2525" y="0"/>
                    </a:moveTo>
                    <a:cubicBezTo>
                      <a:pt x="1120" y="0"/>
                      <a:pt x="1" y="4710"/>
                      <a:pt x="1" y="4710"/>
                    </a:cubicBezTo>
                    <a:lnTo>
                      <a:pt x="5192" y="4710"/>
                    </a:lnTo>
                    <a:cubicBezTo>
                      <a:pt x="5192" y="4710"/>
                      <a:pt x="4120" y="353"/>
                      <a:pt x="2679" y="19"/>
                    </a:cubicBezTo>
                    <a:cubicBezTo>
                      <a:pt x="2628" y="6"/>
                      <a:pt x="2576" y="0"/>
                      <a:pt x="2525" y="0"/>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 name="Google Shape;1975;p42"/>
              <p:cNvSpPr/>
              <p:nvPr/>
            </p:nvSpPr>
            <p:spPr>
              <a:xfrm>
                <a:off x="4567363" y="2718113"/>
                <a:ext cx="42000" cy="293225"/>
              </a:xfrm>
              <a:custGeom>
                <a:avLst/>
                <a:gdLst/>
                <a:ahLst/>
                <a:cxnLst/>
                <a:rect l="l" t="t" r="r" b="b"/>
                <a:pathLst>
                  <a:path w="1680" h="11729" extrusionOk="0">
                    <a:moveTo>
                      <a:pt x="1" y="1"/>
                    </a:moveTo>
                    <a:lnTo>
                      <a:pt x="1" y="11728"/>
                    </a:lnTo>
                    <a:lnTo>
                      <a:pt x="1679" y="11728"/>
                    </a:lnTo>
                    <a:lnTo>
                      <a:pt x="1679" y="1"/>
                    </a:lnTo>
                    <a:close/>
                  </a:path>
                </a:pathLst>
              </a:custGeom>
              <a:solidFill>
                <a:srgbClr val="D7000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 name="Google Shape;1976;p42"/>
              <p:cNvSpPr/>
              <p:nvPr/>
            </p:nvSpPr>
            <p:spPr>
              <a:xfrm>
                <a:off x="4221188" y="2156438"/>
                <a:ext cx="692375" cy="642375"/>
              </a:xfrm>
              <a:custGeom>
                <a:avLst/>
                <a:gdLst/>
                <a:ahLst/>
                <a:cxnLst/>
                <a:rect l="l" t="t" r="r" b="b"/>
                <a:pathLst>
                  <a:path w="27695" h="25695" extrusionOk="0">
                    <a:moveTo>
                      <a:pt x="27695" y="8228"/>
                    </a:moveTo>
                    <a:cubicBezTo>
                      <a:pt x="27695" y="4275"/>
                      <a:pt x="24492" y="1072"/>
                      <a:pt x="20539" y="1072"/>
                    </a:cubicBezTo>
                    <a:cubicBezTo>
                      <a:pt x="18563" y="1072"/>
                      <a:pt x="16789" y="1858"/>
                      <a:pt x="15503" y="3144"/>
                    </a:cubicBezTo>
                    <a:cubicBezTo>
                      <a:pt x="14348" y="1263"/>
                      <a:pt x="12276" y="1"/>
                      <a:pt x="9883" y="1"/>
                    </a:cubicBezTo>
                    <a:cubicBezTo>
                      <a:pt x="6263" y="1"/>
                      <a:pt x="3334" y="2942"/>
                      <a:pt x="3334" y="6561"/>
                    </a:cubicBezTo>
                    <a:cubicBezTo>
                      <a:pt x="3334" y="8395"/>
                      <a:pt x="4061" y="10014"/>
                      <a:pt x="5275" y="11193"/>
                    </a:cubicBezTo>
                    <a:cubicBezTo>
                      <a:pt x="2263" y="11824"/>
                      <a:pt x="1" y="14479"/>
                      <a:pt x="1" y="17670"/>
                    </a:cubicBezTo>
                    <a:cubicBezTo>
                      <a:pt x="1" y="21313"/>
                      <a:pt x="2965" y="24254"/>
                      <a:pt x="6609" y="24254"/>
                    </a:cubicBezTo>
                    <a:cubicBezTo>
                      <a:pt x="7680" y="24254"/>
                      <a:pt x="8728" y="23992"/>
                      <a:pt x="9621" y="23516"/>
                    </a:cubicBezTo>
                    <a:cubicBezTo>
                      <a:pt x="10312" y="24801"/>
                      <a:pt x="11645" y="25694"/>
                      <a:pt x="13193" y="25694"/>
                    </a:cubicBezTo>
                    <a:cubicBezTo>
                      <a:pt x="14503" y="25694"/>
                      <a:pt x="15657" y="25063"/>
                      <a:pt x="16396" y="24099"/>
                    </a:cubicBezTo>
                    <a:cubicBezTo>
                      <a:pt x="17574" y="24909"/>
                      <a:pt x="18991" y="25409"/>
                      <a:pt x="20539" y="25409"/>
                    </a:cubicBezTo>
                    <a:cubicBezTo>
                      <a:pt x="24492" y="25409"/>
                      <a:pt x="27695" y="22206"/>
                      <a:pt x="27695" y="18253"/>
                    </a:cubicBezTo>
                    <a:cubicBezTo>
                      <a:pt x="27695" y="16288"/>
                      <a:pt x="26909" y="14526"/>
                      <a:pt x="25647" y="13240"/>
                    </a:cubicBezTo>
                    <a:cubicBezTo>
                      <a:pt x="26909" y="11955"/>
                      <a:pt x="27695" y="10204"/>
                      <a:pt x="27695" y="8228"/>
                    </a:cubicBez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77" name="Google Shape;1977;p42"/>
            <p:cNvSpPr txBox="1"/>
            <p:nvPr/>
          </p:nvSpPr>
          <p:spPr>
            <a:xfrm>
              <a:off x="4281613" y="2322450"/>
              <a:ext cx="580800" cy="3279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 sz="2500">
                  <a:solidFill>
                    <a:srgbClr val="FFFFFF"/>
                  </a:solidFill>
                  <a:latin typeface="Fira Sans Extra Condensed"/>
                  <a:ea typeface="Fira Sans Extra Condensed"/>
                  <a:cs typeface="Fira Sans Extra Condensed"/>
                  <a:sym typeface="Fira Sans Extra Condensed"/>
                </a:rPr>
                <a:t>02</a:t>
              </a:r>
              <a:endParaRPr sz="2500">
                <a:latin typeface="Roboto"/>
                <a:ea typeface="Roboto"/>
                <a:cs typeface="Roboto"/>
                <a:sym typeface="Roboto"/>
              </a:endParaRPr>
            </a:p>
          </p:txBody>
        </p:sp>
        <p:sp>
          <p:nvSpPr>
            <p:cNvPr id="1978" name="Google Shape;1978;p42"/>
            <p:cNvSpPr txBox="1"/>
            <p:nvPr/>
          </p:nvSpPr>
          <p:spPr>
            <a:xfrm>
              <a:off x="710275" y="2128212"/>
              <a:ext cx="1884600" cy="716400"/>
            </a:xfrm>
            <a:prstGeom prst="rect">
              <a:avLst/>
            </a:prstGeom>
            <a:noFill/>
            <a:ln>
              <a:noFill/>
            </a:ln>
          </p:spPr>
          <p:txBody>
            <a:bodyPr spcFirstLastPara="1" wrap="square" lIns="91425" tIns="91425" rIns="91425" bIns="91425" anchor="t" anchorCtr="0">
              <a:noAutofit/>
            </a:bodyPr>
            <a:lstStyle/>
            <a:p>
              <a:pPr marL="171450" lvl="0" indent="-171450" algn="r" rtl="0">
                <a:spcBef>
                  <a:spcPts val="0"/>
                </a:spcBef>
                <a:spcAft>
                  <a:spcPts val="0"/>
                </a:spcAft>
                <a:buFontTx/>
                <a:buChar char="-"/>
              </a:pPr>
              <a:r>
                <a:rPr lang="en-GB" sz="1200" dirty="0">
                  <a:solidFill>
                    <a:srgbClr val="434343"/>
                  </a:solidFill>
                  <a:latin typeface="Roboto"/>
                  <a:ea typeface="Roboto"/>
                  <a:cs typeface="Roboto"/>
                  <a:sym typeface="Roboto"/>
                </a:rPr>
                <a:t>Curriculum is established and running well</a:t>
              </a:r>
            </a:p>
            <a:p>
              <a:pPr marL="171450" lvl="0" indent="-171450" algn="r" rtl="0">
                <a:spcBef>
                  <a:spcPts val="0"/>
                </a:spcBef>
                <a:spcAft>
                  <a:spcPts val="0"/>
                </a:spcAft>
                <a:buFontTx/>
                <a:buChar char="-"/>
              </a:pPr>
              <a:r>
                <a:rPr lang="en-GB" sz="1200" dirty="0">
                  <a:solidFill>
                    <a:srgbClr val="434343"/>
                  </a:solidFill>
                  <a:latin typeface="Roboto"/>
                  <a:ea typeface="Roboto"/>
                  <a:cs typeface="Roboto"/>
                  <a:sym typeface="Roboto"/>
                </a:rPr>
                <a:t>Subject leaders are proficient in their knowledge</a:t>
              </a:r>
            </a:p>
            <a:p>
              <a:pPr marL="171450" lvl="0" indent="-171450" algn="r" rtl="0">
                <a:spcBef>
                  <a:spcPts val="0"/>
                </a:spcBef>
                <a:spcAft>
                  <a:spcPts val="0"/>
                </a:spcAft>
                <a:buFontTx/>
                <a:buChar char="-"/>
              </a:pPr>
              <a:r>
                <a:rPr lang="en-GB" sz="1200" dirty="0">
                  <a:solidFill>
                    <a:srgbClr val="434343"/>
                  </a:solidFill>
                  <a:latin typeface="Roboto"/>
                  <a:ea typeface="Roboto"/>
                  <a:cs typeface="Roboto"/>
                  <a:sym typeface="Roboto"/>
                </a:rPr>
                <a:t>SLT track children in mixed year group classes and adapt the curriculum as needed.</a:t>
              </a:r>
            </a:p>
            <a:p>
              <a:pPr marL="171450" lvl="0" indent="-171450" algn="r" rtl="0">
                <a:spcBef>
                  <a:spcPts val="0"/>
                </a:spcBef>
                <a:spcAft>
                  <a:spcPts val="0"/>
                </a:spcAft>
                <a:buFontTx/>
                <a:buChar char="-"/>
              </a:pPr>
              <a:r>
                <a:rPr lang="en-GB" sz="1200" dirty="0">
                  <a:solidFill>
                    <a:srgbClr val="434343"/>
                  </a:solidFill>
                  <a:latin typeface="Roboto"/>
                  <a:ea typeface="Roboto"/>
                  <a:cs typeface="Roboto"/>
                  <a:sym typeface="Roboto"/>
                </a:rPr>
                <a:t>Robust M and E Cycle in place</a:t>
              </a:r>
              <a:endParaRPr sz="1200" dirty="0">
                <a:solidFill>
                  <a:srgbClr val="434343"/>
                </a:solidFill>
                <a:latin typeface="Roboto"/>
                <a:ea typeface="Roboto"/>
                <a:cs typeface="Roboto"/>
                <a:sym typeface="Roboto"/>
              </a:endParaRPr>
            </a:p>
          </p:txBody>
        </p:sp>
      </p:grpSp>
      <p:grpSp>
        <p:nvGrpSpPr>
          <p:cNvPr id="1979" name="Google Shape;1979;p42"/>
          <p:cNvGrpSpPr/>
          <p:nvPr/>
        </p:nvGrpSpPr>
        <p:grpSpPr>
          <a:xfrm>
            <a:off x="4221188" y="3342075"/>
            <a:ext cx="4212537" cy="892913"/>
            <a:chOff x="4221188" y="3342075"/>
            <a:chExt cx="4212537" cy="892913"/>
          </a:xfrm>
        </p:grpSpPr>
        <p:sp>
          <p:nvSpPr>
            <p:cNvPr id="1980" name="Google Shape;1980;p42"/>
            <p:cNvSpPr/>
            <p:nvPr/>
          </p:nvSpPr>
          <p:spPr>
            <a:xfrm>
              <a:off x="4731088" y="3432788"/>
              <a:ext cx="1615400" cy="534925"/>
            </a:xfrm>
            <a:custGeom>
              <a:avLst/>
              <a:gdLst/>
              <a:ahLst/>
              <a:cxnLst/>
              <a:rect l="l" t="t" r="r" b="b"/>
              <a:pathLst>
                <a:path w="64616" h="21397" extrusionOk="0">
                  <a:moveTo>
                    <a:pt x="0" y="1"/>
                  </a:moveTo>
                  <a:lnTo>
                    <a:pt x="0" y="21396"/>
                  </a:lnTo>
                  <a:lnTo>
                    <a:pt x="55043" y="21396"/>
                  </a:lnTo>
                  <a:cubicBezTo>
                    <a:pt x="60341" y="21396"/>
                    <a:pt x="64615" y="17098"/>
                    <a:pt x="64615" y="11800"/>
                  </a:cubicBezTo>
                  <a:lnTo>
                    <a:pt x="64615" y="9597"/>
                  </a:lnTo>
                  <a:cubicBezTo>
                    <a:pt x="64615" y="4299"/>
                    <a:pt x="60341" y="1"/>
                    <a:pt x="55043" y="1"/>
                  </a:cubicBezTo>
                  <a:close/>
                </a:path>
              </a:pathLst>
            </a:cu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1700" dirty="0">
                  <a:solidFill>
                    <a:srgbClr val="434343"/>
                  </a:solidFill>
                  <a:latin typeface="Fira Sans Extra Condensed Medium"/>
                  <a:sym typeface="Fira Sans Extra Condensed Medium"/>
                </a:rPr>
                <a:t>2023-2024</a:t>
              </a:r>
              <a:endParaRPr dirty="0"/>
            </a:p>
          </p:txBody>
        </p:sp>
        <p:grpSp>
          <p:nvGrpSpPr>
            <p:cNvPr id="1981" name="Google Shape;1981;p42"/>
            <p:cNvGrpSpPr/>
            <p:nvPr/>
          </p:nvGrpSpPr>
          <p:grpSpPr>
            <a:xfrm>
              <a:off x="4221188" y="3353313"/>
              <a:ext cx="904900" cy="881675"/>
              <a:chOff x="4293238" y="3353313"/>
              <a:chExt cx="904900" cy="881675"/>
            </a:xfrm>
          </p:grpSpPr>
          <p:sp>
            <p:nvSpPr>
              <p:cNvPr id="1982" name="Google Shape;1982;p42"/>
              <p:cNvSpPr/>
              <p:nvPr/>
            </p:nvSpPr>
            <p:spPr>
              <a:xfrm>
                <a:off x="4408713" y="4197163"/>
                <a:ext cx="789425" cy="37825"/>
              </a:xfrm>
              <a:custGeom>
                <a:avLst/>
                <a:gdLst/>
                <a:ahLst/>
                <a:cxnLst/>
                <a:rect l="l" t="t" r="r" b="b"/>
                <a:pathLst>
                  <a:path w="31577" h="1513" extrusionOk="0">
                    <a:moveTo>
                      <a:pt x="15788" y="1"/>
                    </a:moveTo>
                    <a:cubicBezTo>
                      <a:pt x="7049" y="1"/>
                      <a:pt x="1" y="334"/>
                      <a:pt x="1" y="763"/>
                    </a:cubicBezTo>
                    <a:cubicBezTo>
                      <a:pt x="1" y="1180"/>
                      <a:pt x="7049" y="1513"/>
                      <a:pt x="15788" y="1513"/>
                    </a:cubicBezTo>
                    <a:cubicBezTo>
                      <a:pt x="24492" y="1513"/>
                      <a:pt x="31576" y="1180"/>
                      <a:pt x="31576" y="763"/>
                    </a:cubicBezTo>
                    <a:cubicBezTo>
                      <a:pt x="31576" y="334"/>
                      <a:pt x="24492" y="1"/>
                      <a:pt x="1578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3" name="Google Shape;1983;p42"/>
              <p:cNvSpPr/>
              <p:nvPr/>
            </p:nvSpPr>
            <p:spPr>
              <a:xfrm>
                <a:off x="4729288" y="4018813"/>
                <a:ext cx="208400" cy="189400"/>
              </a:xfrm>
              <a:custGeom>
                <a:avLst/>
                <a:gdLst/>
                <a:ahLst/>
                <a:cxnLst/>
                <a:rect l="l" t="t" r="r" b="b"/>
                <a:pathLst>
                  <a:path w="8336" h="7576" extrusionOk="0">
                    <a:moveTo>
                      <a:pt x="4047" y="0"/>
                    </a:moveTo>
                    <a:cubicBezTo>
                      <a:pt x="1817" y="0"/>
                      <a:pt x="1" y="7575"/>
                      <a:pt x="1" y="7575"/>
                    </a:cubicBezTo>
                    <a:lnTo>
                      <a:pt x="8335" y="7575"/>
                    </a:lnTo>
                    <a:cubicBezTo>
                      <a:pt x="8335" y="7575"/>
                      <a:pt x="6632" y="598"/>
                      <a:pt x="4275" y="27"/>
                    </a:cubicBezTo>
                    <a:cubicBezTo>
                      <a:pt x="4199" y="9"/>
                      <a:pt x="4123" y="0"/>
                      <a:pt x="404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4" name="Google Shape;1984;p42"/>
              <p:cNvSpPr/>
              <p:nvPr/>
            </p:nvSpPr>
            <p:spPr>
              <a:xfrm>
                <a:off x="4937663" y="4090438"/>
                <a:ext cx="130375" cy="117775"/>
              </a:xfrm>
              <a:custGeom>
                <a:avLst/>
                <a:gdLst/>
                <a:ahLst/>
                <a:cxnLst/>
                <a:rect l="l" t="t" r="r" b="b"/>
                <a:pathLst>
                  <a:path w="5215" h="4711" extrusionOk="0">
                    <a:moveTo>
                      <a:pt x="2528" y="0"/>
                    </a:moveTo>
                    <a:cubicBezTo>
                      <a:pt x="1153" y="0"/>
                      <a:pt x="0" y="4710"/>
                      <a:pt x="0" y="4710"/>
                    </a:cubicBezTo>
                    <a:lnTo>
                      <a:pt x="5215" y="4710"/>
                    </a:lnTo>
                    <a:cubicBezTo>
                      <a:pt x="5215" y="4710"/>
                      <a:pt x="4143" y="365"/>
                      <a:pt x="2679" y="19"/>
                    </a:cubicBezTo>
                    <a:cubicBezTo>
                      <a:pt x="2628" y="6"/>
                      <a:pt x="2578" y="0"/>
                      <a:pt x="252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5" name="Google Shape;1985;p42"/>
              <p:cNvSpPr/>
              <p:nvPr/>
            </p:nvSpPr>
            <p:spPr>
              <a:xfrm>
                <a:off x="4639413" y="3915288"/>
                <a:ext cx="41975" cy="292925"/>
              </a:xfrm>
              <a:custGeom>
                <a:avLst/>
                <a:gdLst/>
                <a:ahLst/>
                <a:cxnLst/>
                <a:rect l="l" t="t" r="r" b="b"/>
                <a:pathLst>
                  <a:path w="1679" h="11717" extrusionOk="0">
                    <a:moveTo>
                      <a:pt x="0" y="1"/>
                    </a:moveTo>
                    <a:lnTo>
                      <a:pt x="0" y="11716"/>
                    </a:lnTo>
                    <a:lnTo>
                      <a:pt x="1679" y="11716"/>
                    </a:lnTo>
                    <a:lnTo>
                      <a:pt x="1679" y="1"/>
                    </a:lnTo>
                    <a:close/>
                  </a:path>
                </a:pathLst>
              </a:custGeom>
              <a:solidFill>
                <a:srgbClr val="5D868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6" name="Google Shape;1986;p42"/>
              <p:cNvSpPr/>
              <p:nvPr/>
            </p:nvSpPr>
            <p:spPr>
              <a:xfrm>
                <a:off x="4293238" y="3353313"/>
                <a:ext cx="692350" cy="642675"/>
              </a:xfrm>
              <a:custGeom>
                <a:avLst/>
                <a:gdLst/>
                <a:ahLst/>
                <a:cxnLst/>
                <a:rect l="l" t="t" r="r" b="b"/>
                <a:pathLst>
                  <a:path w="27694" h="25707" extrusionOk="0">
                    <a:moveTo>
                      <a:pt x="27694" y="8264"/>
                    </a:moveTo>
                    <a:cubicBezTo>
                      <a:pt x="27694" y="4311"/>
                      <a:pt x="24467" y="1084"/>
                      <a:pt x="20515" y="1084"/>
                    </a:cubicBezTo>
                    <a:cubicBezTo>
                      <a:pt x="18538" y="1084"/>
                      <a:pt x="16788" y="1870"/>
                      <a:pt x="15478" y="3156"/>
                    </a:cubicBezTo>
                    <a:cubicBezTo>
                      <a:pt x="14323" y="1263"/>
                      <a:pt x="12252" y="1"/>
                      <a:pt x="9894" y="1"/>
                    </a:cubicBezTo>
                    <a:cubicBezTo>
                      <a:pt x="6275" y="1"/>
                      <a:pt x="3334" y="2942"/>
                      <a:pt x="3334" y="6585"/>
                    </a:cubicBezTo>
                    <a:cubicBezTo>
                      <a:pt x="3334" y="8395"/>
                      <a:pt x="4072" y="10026"/>
                      <a:pt x="5251" y="11204"/>
                    </a:cubicBezTo>
                    <a:cubicBezTo>
                      <a:pt x="2262" y="11835"/>
                      <a:pt x="0" y="14479"/>
                      <a:pt x="0" y="17681"/>
                    </a:cubicBezTo>
                    <a:cubicBezTo>
                      <a:pt x="0" y="21325"/>
                      <a:pt x="2941" y="24266"/>
                      <a:pt x="6584" y="24266"/>
                    </a:cubicBezTo>
                    <a:cubicBezTo>
                      <a:pt x="7691" y="24266"/>
                      <a:pt x="8715" y="23992"/>
                      <a:pt x="9632" y="23527"/>
                    </a:cubicBezTo>
                    <a:cubicBezTo>
                      <a:pt x="10311" y="24813"/>
                      <a:pt x="11644" y="25706"/>
                      <a:pt x="13192" y="25706"/>
                    </a:cubicBezTo>
                    <a:cubicBezTo>
                      <a:pt x="14502" y="25706"/>
                      <a:pt x="15657" y="25075"/>
                      <a:pt x="16395" y="24099"/>
                    </a:cubicBezTo>
                    <a:cubicBezTo>
                      <a:pt x="17574" y="24920"/>
                      <a:pt x="18991" y="25409"/>
                      <a:pt x="20515" y="25409"/>
                    </a:cubicBezTo>
                    <a:cubicBezTo>
                      <a:pt x="24467" y="25409"/>
                      <a:pt x="27694" y="22218"/>
                      <a:pt x="27694" y="18253"/>
                    </a:cubicBezTo>
                    <a:cubicBezTo>
                      <a:pt x="27694" y="16312"/>
                      <a:pt x="26908" y="14526"/>
                      <a:pt x="25646" y="13252"/>
                    </a:cubicBezTo>
                    <a:cubicBezTo>
                      <a:pt x="26908" y="11966"/>
                      <a:pt x="27694" y="10204"/>
                      <a:pt x="27694" y="8264"/>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87" name="Google Shape;1987;p42"/>
            <p:cNvSpPr txBox="1"/>
            <p:nvPr/>
          </p:nvSpPr>
          <p:spPr>
            <a:xfrm>
              <a:off x="4281613" y="3536313"/>
              <a:ext cx="580800" cy="3279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 sz="2500">
                  <a:solidFill>
                    <a:srgbClr val="FFFFFF"/>
                  </a:solidFill>
                  <a:latin typeface="Fira Sans Extra Condensed"/>
                  <a:ea typeface="Fira Sans Extra Condensed"/>
                  <a:cs typeface="Fira Sans Extra Condensed"/>
                  <a:sym typeface="Fira Sans Extra Condensed"/>
                </a:rPr>
                <a:t>03</a:t>
              </a:r>
              <a:endParaRPr sz="2500">
                <a:latin typeface="Roboto"/>
                <a:ea typeface="Roboto"/>
                <a:cs typeface="Roboto"/>
                <a:sym typeface="Roboto"/>
              </a:endParaRPr>
            </a:p>
          </p:txBody>
        </p:sp>
        <p:sp>
          <p:nvSpPr>
            <p:cNvPr id="1988" name="Google Shape;1988;p42"/>
            <p:cNvSpPr txBox="1"/>
            <p:nvPr/>
          </p:nvSpPr>
          <p:spPr>
            <a:xfrm>
              <a:off x="6549125" y="3342075"/>
              <a:ext cx="1884600" cy="716400"/>
            </a:xfrm>
            <a:prstGeom prst="rect">
              <a:avLst/>
            </a:prstGeom>
            <a:noFill/>
            <a:ln>
              <a:noFill/>
            </a:ln>
          </p:spPr>
          <p:txBody>
            <a:bodyPr spcFirstLastPara="1" wrap="square" lIns="91425" tIns="91425" rIns="91425" bIns="91425" anchor="t" anchorCtr="0">
              <a:noAutofit/>
            </a:bodyPr>
            <a:lstStyle/>
            <a:p>
              <a:pPr marL="171450" lvl="0" indent="-171450" algn="l" rtl="0">
                <a:spcBef>
                  <a:spcPts val="0"/>
                </a:spcBef>
                <a:spcAft>
                  <a:spcPts val="0"/>
                </a:spcAft>
                <a:buFontTx/>
                <a:buChar char="-"/>
              </a:pPr>
              <a:r>
                <a:rPr lang="en-GB" sz="1200" dirty="0">
                  <a:solidFill>
                    <a:srgbClr val="434343"/>
                  </a:solidFill>
                  <a:latin typeface="Roboto"/>
                  <a:ea typeface="Roboto"/>
                  <a:cs typeface="Roboto"/>
                  <a:sym typeface="Roboto"/>
                </a:rPr>
                <a:t>The curriculum design is highly effective in meeting learners needs</a:t>
              </a:r>
            </a:p>
            <a:p>
              <a:pPr marL="171450" lvl="0" indent="-171450" algn="l" rtl="0">
                <a:spcBef>
                  <a:spcPts val="0"/>
                </a:spcBef>
                <a:spcAft>
                  <a:spcPts val="0"/>
                </a:spcAft>
                <a:buFontTx/>
                <a:buChar char="-"/>
              </a:pPr>
              <a:r>
                <a:rPr lang="en-GB" sz="1200" dirty="0">
                  <a:solidFill>
                    <a:srgbClr val="434343"/>
                  </a:solidFill>
                  <a:latin typeface="Roboto"/>
                  <a:ea typeface="Roboto"/>
                  <a:cs typeface="Roboto"/>
                  <a:sym typeface="Roboto"/>
                </a:rPr>
                <a:t>Subject leaders are masters in their areas of the curriculum</a:t>
              </a:r>
            </a:p>
            <a:p>
              <a:pPr lvl="0" algn="l" rtl="0">
                <a:spcBef>
                  <a:spcPts val="0"/>
                </a:spcBef>
                <a:spcAft>
                  <a:spcPts val="0"/>
                </a:spcAft>
              </a:pPr>
              <a:endParaRPr sz="1200" dirty="0">
                <a:solidFill>
                  <a:srgbClr val="434343"/>
                </a:solidFill>
                <a:latin typeface="Roboto"/>
                <a:ea typeface="Roboto"/>
                <a:cs typeface="Roboto"/>
                <a:sym typeface="Roboto"/>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CFF4A88-3F7B-4801-B508-C841B663956F}"/>
              </a:ext>
            </a:extLst>
          </p:cNvPr>
          <p:cNvSpPr/>
          <p:nvPr/>
        </p:nvSpPr>
        <p:spPr>
          <a:xfrm>
            <a:off x="166861" y="140164"/>
            <a:ext cx="8856999" cy="4859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6A11B95B-9B15-4D8F-8A72-04B27DB041EC}"/>
              </a:ext>
            </a:extLst>
          </p:cNvPr>
          <p:cNvSpPr/>
          <p:nvPr/>
        </p:nvSpPr>
        <p:spPr>
          <a:xfrm>
            <a:off x="333723" y="313699"/>
            <a:ext cx="8463205" cy="4458535"/>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9E993EF-EA17-40BC-9495-07038206931A}"/>
              </a:ext>
            </a:extLst>
          </p:cNvPr>
          <p:cNvSpPr/>
          <p:nvPr/>
        </p:nvSpPr>
        <p:spPr>
          <a:xfrm>
            <a:off x="583410" y="627399"/>
            <a:ext cx="7866447" cy="3904554"/>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630D300-3153-422C-BEB8-F76B2ACD90F7}"/>
              </a:ext>
            </a:extLst>
          </p:cNvPr>
          <p:cNvSpPr>
            <a:spLocks noGrp="1"/>
          </p:cNvSpPr>
          <p:nvPr>
            <p:ph type="title"/>
          </p:nvPr>
        </p:nvSpPr>
        <p:spPr>
          <a:xfrm>
            <a:off x="837090" y="2145193"/>
            <a:ext cx="7723500" cy="481200"/>
          </a:xfrm>
        </p:spPr>
        <p:txBody>
          <a:bodyPr/>
          <a:lstStyle/>
          <a:p>
            <a:r>
              <a:rPr lang="en-GB" dirty="0"/>
              <a:t>Thank you for reading about our curriculum journey – we welcome anyone who would like to come into school and see our curriculum in action.</a:t>
            </a:r>
            <a:br>
              <a:rPr lang="en-GB" dirty="0"/>
            </a:br>
            <a:br>
              <a:rPr lang="en-GB" dirty="0"/>
            </a:br>
            <a:r>
              <a:rPr lang="en-GB" dirty="0"/>
              <a:t>- Mrs Applebee and Mrs Knox</a:t>
            </a:r>
          </a:p>
        </p:txBody>
      </p:sp>
    </p:spTree>
    <p:extLst>
      <p:ext uri="{BB962C8B-B14F-4D97-AF65-F5344CB8AC3E}">
        <p14:creationId xmlns:p14="http://schemas.microsoft.com/office/powerpoint/2010/main" val="2955537877"/>
      </p:ext>
    </p:extLst>
  </p:cSld>
  <p:clrMapOvr>
    <a:masterClrMapping/>
  </p:clrMapOvr>
</p:sld>
</file>

<file path=ppt/theme/theme1.xml><?xml version="1.0" encoding="utf-8"?>
<a:theme xmlns:a="http://schemas.openxmlformats.org/drawingml/2006/main" name="Roadmap Infographics by Slidesgo">
  <a:themeElements>
    <a:clrScheme name="Simple Light">
      <a:dk1>
        <a:srgbClr val="000000"/>
      </a:dk1>
      <a:lt1>
        <a:srgbClr val="FFFFFF"/>
      </a:lt1>
      <a:dk2>
        <a:srgbClr val="595959"/>
      </a:dk2>
      <a:lt2>
        <a:srgbClr val="EEEEEE"/>
      </a:lt2>
      <a:accent1>
        <a:srgbClr val="5EB2FC"/>
      </a:accent1>
      <a:accent2>
        <a:srgbClr val="69E781"/>
      </a:accent2>
      <a:accent3>
        <a:srgbClr val="869FB2"/>
      </a:accent3>
      <a:accent4>
        <a:srgbClr val="4949E7"/>
      </a:accent4>
      <a:accent5>
        <a:srgbClr val="FCBD24"/>
      </a:accent5>
      <a:accent6>
        <a:srgbClr val="EC3A3B"/>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269</TotalTime>
  <Words>2080</Words>
  <Application>Microsoft Office PowerPoint</Application>
  <PresentationFormat>On-screen Show (16:9)</PresentationFormat>
  <Paragraphs>259</Paragraphs>
  <Slides>25</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Wingdings</vt:lpstr>
      <vt:lpstr>Fira Sans Extra Condensed Medium</vt:lpstr>
      <vt:lpstr>Arial</vt:lpstr>
      <vt:lpstr>Fira Sans Extra Condensed</vt:lpstr>
      <vt:lpstr>Roboto</vt:lpstr>
      <vt:lpstr>Roadmap Infographics by Slidesgo</vt:lpstr>
      <vt:lpstr>Curriculum Journey at Richard Hill CE Primary School </vt:lpstr>
      <vt:lpstr>How has the curriculum changed?</vt:lpstr>
      <vt:lpstr>Autumn 2020</vt:lpstr>
      <vt:lpstr>Autumn 2020 What was in place?</vt:lpstr>
      <vt:lpstr>PowerPoint Presentation</vt:lpstr>
      <vt:lpstr>Spring 2021</vt:lpstr>
      <vt:lpstr>PowerPoint Presentation</vt:lpstr>
      <vt:lpstr>What did we learn? What did we need to consider next?</vt:lpstr>
      <vt:lpstr>Summer 2021</vt:lpstr>
      <vt:lpstr>Strengths and Areas for Development</vt:lpstr>
      <vt:lpstr>Summer 2021 Review of the Curriculum</vt:lpstr>
      <vt:lpstr>What did we do?</vt:lpstr>
      <vt:lpstr>Summer 2021 Review of the Curriculum Continued</vt:lpstr>
      <vt:lpstr>What did we do?</vt:lpstr>
      <vt:lpstr>Summer 2021 Review of the Curriculum Continued</vt:lpstr>
      <vt:lpstr>What did we do?</vt:lpstr>
      <vt:lpstr>Autumn 2021</vt:lpstr>
      <vt:lpstr>What does the curriculum look like now?</vt:lpstr>
      <vt:lpstr>PowerPoint Presentation</vt:lpstr>
      <vt:lpstr>PowerPoint Presentation</vt:lpstr>
      <vt:lpstr>Going forwards with our Curriculum</vt:lpstr>
      <vt:lpstr>Improving Reading</vt:lpstr>
      <vt:lpstr>PowerPoint Presentation</vt:lpstr>
      <vt:lpstr>Richard Hill Curriculum Future Aspirations</vt:lpstr>
      <vt:lpstr>Thank you for reading about our curriculum journey – we welcome anyone who would like to come into school and see our curriculum in action.  - Mrs Applebee and Mrs Knox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Curriculum at Richard Hill</dc:title>
  <dc:creator>Sally Applebee</dc:creator>
  <cp:lastModifiedBy>Sally Applebee</cp:lastModifiedBy>
  <cp:revision>26</cp:revision>
  <dcterms:modified xsi:type="dcterms:W3CDTF">2022-08-09T17:16:23Z</dcterms:modified>
</cp:coreProperties>
</file>